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723" r:id="rId2"/>
    <p:sldMasterId id="2147483739" r:id="rId3"/>
    <p:sldMasterId id="2147483734" r:id="rId4"/>
    <p:sldMasterId id="2147483748" r:id="rId5"/>
  </p:sldMasterIdLst>
  <p:notesMasterIdLst>
    <p:notesMasterId r:id="rId7"/>
  </p:notesMasterIdLst>
  <p:handoutMasterIdLst>
    <p:handoutMasterId r:id="rId8"/>
  </p:handoutMasterIdLst>
  <p:sldIdLst>
    <p:sldId id="270" r:id="rId6"/>
  </p:sldIdLst>
  <p:sldSz cx="7772400" cy="10058400"/>
  <p:notesSz cx="6858000" cy="91440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
          <p15:clr>
            <a:srgbClr val="A4A3A4"/>
          </p15:clr>
        </p15:guide>
        <p15:guide id="2" orient="horz" pos="5989">
          <p15:clr>
            <a:srgbClr val="A4A3A4"/>
          </p15:clr>
        </p15:guide>
        <p15:guide id="3" orient="horz" pos="852">
          <p15:clr>
            <a:srgbClr val="A4A3A4"/>
          </p15:clr>
        </p15:guide>
        <p15:guide id="4" pos="318">
          <p15:clr>
            <a:srgbClr val="A4A3A4"/>
          </p15:clr>
        </p15:guide>
        <p15:guide id="5" pos="45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92533" autoAdjust="0"/>
  </p:normalViewPr>
  <p:slideViewPr>
    <p:cSldViewPr snapToGrid="0">
      <p:cViewPr varScale="1">
        <p:scale>
          <a:sx n="87" d="100"/>
          <a:sy n="87" d="100"/>
        </p:scale>
        <p:origin x="2850" y="90"/>
      </p:cViewPr>
      <p:guideLst>
        <p:guide orient="horz" pos="318"/>
        <p:guide orient="horz" pos="5989"/>
        <p:guide orient="horz" pos="852"/>
        <p:guide pos="318"/>
        <p:guide pos="457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77" d="100"/>
          <a:sy n="77" d="100"/>
        </p:scale>
        <p:origin x="-20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A44135-346D-4984-992A-2748774C843D}" type="datetimeFigureOut">
              <a:rPr lang="en-US" smtClean="0">
                <a:latin typeface="Arial" panose="020B0604020202020204" pitchFamily="34" charset="0"/>
              </a:rPr>
              <a:pPr/>
              <a:t>12/19/2016</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latin typeface="Arial" panose="020B0604020202020204" pitchFamily="34" charset="0"/>
              </a:rPr>
              <a:t>The Advisory Board Company</a:t>
            </a:r>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16039210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69A07C00-4D30-4D5D-9A03-C91B9C1FD54F}" type="datetimeFigureOut">
              <a:rPr lang="en-US" smtClean="0"/>
              <a:pPr/>
              <a:t>12/19/2016</a:t>
            </a:fld>
            <a:endParaRPr lang="en-US" dirty="0"/>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r>
              <a:rPr lang="en-US" dirty="0" smtClean="0"/>
              <a:t>The Advisory Board Company</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1559348823"/>
      </p:ext>
    </p:extLst>
  </p:cSld>
  <p:clrMap bg1="lt1" tx1="dk1" bg2="lt2" tx2="dk2" accent1="accent1" accent2="accent2" accent3="accent3" accent4="accent4" accent5="accent5" accent6="accent6" hlink="hlink" folHlink="folHlink"/>
  <p:hf hdr="0" ftr="0" dt="0"/>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B8132A0-C946-4BCE-B355-3FB5DF19E0D3}" type="slidenum">
              <a:rPr lang="en-US" smtClean="0"/>
              <a:pPr/>
              <a:t>1</a:t>
            </a:fld>
            <a:endParaRPr lang="en-US" dirty="0"/>
          </a:p>
        </p:txBody>
      </p:sp>
    </p:spTree>
    <p:extLst>
      <p:ext uri="{BB962C8B-B14F-4D97-AF65-F5344CB8AC3E}">
        <p14:creationId xmlns:p14="http://schemas.microsoft.com/office/powerpoint/2010/main" val="1589769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tandard">
    <p:spTree>
      <p:nvGrpSpPr>
        <p:cNvPr id="1" name=""/>
        <p:cNvGrpSpPr/>
        <p:nvPr/>
      </p:nvGrpSpPr>
      <p:grpSpPr>
        <a:xfrm>
          <a:off x="0" y="0"/>
          <a:ext cx="0" cy="0"/>
          <a:chOff x="0" y="0"/>
          <a:chExt cx="0" cy="0"/>
        </a:xfrm>
      </p:grpSpPr>
      <p:cxnSp>
        <p:nvCxnSpPr>
          <p:cNvPr id="17" name="Straight Connector 16"/>
          <p:cNvCxnSpPr/>
          <p:nvPr userDrawn="1"/>
        </p:nvCxnSpPr>
        <p:spPr bwMode="gray">
          <a:xfrm>
            <a:off x="658368" y="9120561"/>
            <a:ext cx="6455664"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 Placeholder 14"/>
          <p:cNvSpPr>
            <a:spLocks noGrp="1"/>
          </p:cNvSpPr>
          <p:nvPr>
            <p:ph type="body" sz="quarter" idx="13" hasCustomPrompt="1"/>
          </p:nvPr>
        </p:nvSpPr>
        <p:spPr bwMode="gray">
          <a:xfrm>
            <a:off x="4284313" y="9220527"/>
            <a:ext cx="2829719" cy="215444"/>
          </a:xfrm>
        </p:spPr>
        <p:txBody>
          <a:bodyPr/>
          <a:lstStyle>
            <a:lvl1pPr marL="0" indent="0" algn="r">
              <a:spcBef>
                <a:spcPts val="0"/>
              </a:spcBef>
              <a:buNone/>
              <a:defRPr sz="1400">
                <a:solidFill>
                  <a:schemeClr val="accent3"/>
                </a:solidFill>
              </a:defRPr>
            </a:lvl1pPr>
          </a:lstStyle>
          <a:p>
            <a:pPr lvl="0"/>
            <a:r>
              <a:rPr lang="en-US" dirty="0" smtClean="0"/>
              <a:t>Insert Program Name Here</a:t>
            </a:r>
          </a:p>
        </p:txBody>
      </p:sp>
      <p:sp>
        <p:nvSpPr>
          <p:cNvPr id="19" name="Text Placeholder 14"/>
          <p:cNvSpPr>
            <a:spLocks noGrp="1"/>
          </p:cNvSpPr>
          <p:nvPr>
            <p:ph type="body" sz="quarter" idx="14" hasCustomPrompt="1"/>
          </p:nvPr>
        </p:nvSpPr>
        <p:spPr bwMode="gray">
          <a:xfrm>
            <a:off x="4284313" y="9459660"/>
            <a:ext cx="2829719" cy="138499"/>
          </a:xfrm>
        </p:spPr>
        <p:txBody>
          <a:bodyPr/>
          <a:lstStyle>
            <a:lvl1pPr marL="0" indent="0" algn="r">
              <a:spcBef>
                <a:spcPts val="0"/>
              </a:spcBef>
              <a:buNone/>
              <a:defRPr sz="900">
                <a:solidFill>
                  <a:schemeClr val="accent3"/>
                </a:solidFill>
              </a:defRPr>
            </a:lvl1pPr>
          </a:lstStyle>
          <a:p>
            <a:pPr lvl="0"/>
            <a:r>
              <a:rPr lang="en-US" dirty="0" smtClean="0"/>
              <a:t>Insert Sub-program Name Here (if necessary)</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715822"/>
            <a:ext cx="1682496" cy="643737"/>
          </a:xfrm>
          <a:prstGeom prst="rect">
            <a:avLst/>
          </a:prstGeom>
        </p:spPr>
      </p:pic>
      <p:sp>
        <p:nvSpPr>
          <p:cNvPr id="12" name="Text Placeholder 3"/>
          <p:cNvSpPr>
            <a:spLocks noGrp="1"/>
          </p:cNvSpPr>
          <p:nvPr>
            <p:ph type="body" sz="quarter" idx="10" hasCustomPrompt="1"/>
          </p:nvPr>
        </p:nvSpPr>
        <p:spPr bwMode="gray">
          <a:xfrm>
            <a:off x="1459601" y="4733798"/>
            <a:ext cx="5120640" cy="215444"/>
          </a:xfrm>
        </p:spPr>
        <p:txBody>
          <a:bodyPr/>
          <a:lstStyle>
            <a:lvl1pPr marL="0" indent="0">
              <a:spcBef>
                <a:spcPts val="0"/>
              </a:spcBef>
              <a:buNone/>
              <a:defRPr sz="1400">
                <a:solidFill>
                  <a:schemeClr val="tx1"/>
                </a:solidFill>
                <a:latin typeface="+mn-lt"/>
                <a:cs typeface="Arial"/>
              </a:defRPr>
            </a:lvl1pPr>
          </a:lstStyle>
          <a:p>
            <a:pPr lvl="0"/>
            <a:r>
              <a:rPr lang="en-US" dirty="0" smtClean="0"/>
              <a:t>Cover Subtitle – Verdana 14pt Regular</a:t>
            </a:r>
            <a:endParaRPr lang="en-US" dirty="0"/>
          </a:p>
        </p:txBody>
      </p:sp>
      <p:sp>
        <p:nvSpPr>
          <p:cNvPr id="13" name="Text Placeholder 7"/>
          <p:cNvSpPr>
            <a:spLocks noGrp="1"/>
          </p:cNvSpPr>
          <p:nvPr>
            <p:ph type="body" sz="quarter" idx="12" hasCustomPrompt="1"/>
          </p:nvPr>
        </p:nvSpPr>
        <p:spPr bwMode="gray">
          <a:xfrm>
            <a:off x="1459601" y="3553855"/>
            <a:ext cx="5120640" cy="948978"/>
          </a:xfrm>
        </p:spPr>
        <p:txBody>
          <a:bodyPr anchor="b" anchorCtr="0"/>
          <a:lstStyle>
            <a:lvl1pPr marL="0" indent="0">
              <a:lnSpc>
                <a:spcPts val="3600"/>
              </a:lnSpc>
              <a:spcBef>
                <a:spcPts val="0"/>
              </a:spcBef>
              <a:buNone/>
              <a:defRPr sz="3000" baseline="0">
                <a:solidFill>
                  <a:schemeClr val="tx1"/>
                </a:solidFill>
                <a:latin typeface="+mj-lt"/>
              </a:defRPr>
            </a:lvl1pPr>
          </a:lstStyle>
          <a:p>
            <a:pPr lvl="0"/>
            <a:r>
              <a:rPr lang="en-US" dirty="0" smtClean="0"/>
              <a:t>Cover Title –</a:t>
            </a:r>
            <a:br>
              <a:rPr lang="en-US" dirty="0" smtClean="0"/>
            </a:br>
            <a:r>
              <a:rPr lang="en-US" dirty="0" smtClean="0"/>
              <a:t>Rockwell 30pt Regular</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ack Cover ">
    <p:spTree>
      <p:nvGrpSpPr>
        <p:cNvPr id="1" name=""/>
        <p:cNvGrpSpPr/>
        <p:nvPr/>
      </p:nvGrpSpPr>
      <p:grpSpPr>
        <a:xfrm>
          <a:off x="0" y="0"/>
          <a:ext cx="0" cy="0"/>
          <a:chOff x="0" y="0"/>
          <a:chExt cx="0" cy="0"/>
        </a:xfrm>
      </p:grpSpPr>
      <p:cxnSp>
        <p:nvCxnSpPr>
          <p:cNvPr id="11" name="Straight Connector 10"/>
          <p:cNvCxnSpPr/>
          <p:nvPr userDrawn="1"/>
        </p:nvCxnSpPr>
        <p:spPr bwMode="gray">
          <a:xfrm>
            <a:off x="2237315" y="8942067"/>
            <a:ext cx="0" cy="61997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12" name="Group 11"/>
          <p:cNvGrpSpPr/>
          <p:nvPr userDrawn="1"/>
        </p:nvGrpSpPr>
        <p:grpSpPr bwMode="gray">
          <a:xfrm>
            <a:off x="2371571" y="9007167"/>
            <a:ext cx="2650332" cy="489770"/>
            <a:chOff x="2314576" y="6777024"/>
            <a:chExt cx="2650332" cy="489770"/>
          </a:xfrm>
        </p:grpSpPr>
        <p:sp>
          <p:nvSpPr>
            <p:cNvPr id="14" name="TextBox 13"/>
            <p:cNvSpPr txBox="1"/>
            <p:nvPr userDrawn="1"/>
          </p:nvSpPr>
          <p:spPr bwMode="gray">
            <a:xfrm>
              <a:off x="2314576" y="6777024"/>
              <a:ext cx="2650332" cy="169277"/>
            </a:xfrm>
            <a:prstGeom prst="rect">
              <a:avLst/>
            </a:prstGeom>
            <a:noFill/>
          </p:spPr>
          <p:txBody>
            <a:bodyPr wrap="square" lIns="0" tIns="0" rIns="0" bIns="0" rtlCol="0">
              <a:spAutoFit/>
            </a:bodyPr>
            <a:lstStyle/>
            <a:p>
              <a:pPr>
                <a:spcBef>
                  <a:spcPts val="500"/>
                </a:spcBef>
              </a:pPr>
              <a:r>
                <a:rPr lang="en-US" sz="1100" spc="10" baseline="0" dirty="0" smtClean="0">
                  <a:latin typeface="+mj-lt"/>
                </a:rPr>
                <a:t>Education Advisory Board</a:t>
              </a:r>
            </a:p>
          </p:txBody>
        </p:sp>
        <p:sp>
          <p:nvSpPr>
            <p:cNvPr id="15" name="TextBox 14"/>
            <p:cNvSpPr txBox="1"/>
            <p:nvPr userDrawn="1"/>
          </p:nvSpPr>
          <p:spPr bwMode="gray">
            <a:xfrm>
              <a:off x="2314576" y="6989795"/>
              <a:ext cx="2650332" cy="276999"/>
            </a:xfrm>
            <a:prstGeom prst="rect">
              <a:avLst/>
            </a:prstGeom>
            <a:noFill/>
          </p:spPr>
          <p:txBody>
            <a:bodyPr wrap="square" lIns="0" tIns="0" rIns="0" bIns="0" rtlCol="0">
              <a:spAutoFit/>
            </a:bodyPr>
            <a:lstStyle/>
            <a:p>
              <a:pPr>
                <a:spcBef>
                  <a:spcPts val="0"/>
                </a:spcBef>
              </a:pPr>
              <a:r>
                <a:rPr lang="en-US" sz="900" spc="10" baseline="0" dirty="0" smtClean="0">
                  <a:latin typeface="+mj-lt"/>
                </a:rPr>
                <a:t>2445 M Street NW, Washington DC 20037</a:t>
              </a:r>
            </a:p>
            <a:p>
              <a:pPr>
                <a:spcBef>
                  <a:spcPts val="0"/>
                </a:spcBef>
              </a:pPr>
              <a:r>
                <a:rPr lang="en-US" sz="900" b="1" spc="10" baseline="0" dirty="0" smtClean="0">
                  <a:latin typeface="+mj-lt"/>
                </a:rPr>
                <a:t>P</a:t>
              </a:r>
              <a:r>
                <a:rPr lang="en-US" sz="900" spc="10" baseline="0" dirty="0" smtClean="0">
                  <a:latin typeface="+mj-lt"/>
                </a:rPr>
                <a:t> 202.266.6400   </a:t>
              </a:r>
              <a:r>
                <a:rPr lang="en-US" sz="900" b="1" spc="10" baseline="0" dirty="0" smtClean="0">
                  <a:latin typeface="+mj-lt"/>
                </a:rPr>
                <a:t>F</a:t>
              </a:r>
              <a:r>
                <a:rPr lang="en-US" sz="900" spc="10" baseline="0" dirty="0" smtClean="0">
                  <a:latin typeface="+mj-lt"/>
                </a:rPr>
                <a:t> 202.266.5700</a:t>
              </a:r>
              <a:r>
                <a:rPr lang="en-US" sz="900" kern="1200" spc="10" baseline="0" dirty="0" smtClean="0">
                  <a:solidFill>
                    <a:schemeClr val="tx1"/>
                  </a:solidFill>
                  <a:latin typeface="+mn-lt"/>
                  <a:ea typeface="+mn-ea"/>
                  <a:cs typeface="+mn-cs"/>
                </a:rPr>
                <a:t>   </a:t>
              </a:r>
              <a:r>
                <a:rPr lang="en-US" sz="900" spc="10" baseline="0" dirty="0" smtClean="0">
                  <a:solidFill>
                    <a:schemeClr val="accent6"/>
                  </a:solidFill>
                  <a:latin typeface="+mj-lt"/>
                </a:rPr>
                <a:t>eab.com</a:t>
              </a:r>
            </a:p>
          </p:txBody>
        </p:sp>
        <p:cxnSp>
          <p:nvCxnSpPr>
            <p:cNvPr id="16" name="Straight Connector 15"/>
            <p:cNvCxnSpPr/>
            <p:nvPr userDrawn="1"/>
          </p:nvCxnSpPr>
          <p:spPr bwMode="gray">
            <a:xfrm>
              <a:off x="3167495" y="7155950"/>
              <a:ext cx="0" cy="9144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gray">
            <a:xfrm>
              <a:off x="4084552" y="7155950"/>
              <a:ext cx="0" cy="9144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9834" y="8945099"/>
            <a:ext cx="1609344" cy="61574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5" name="Text Placeholder 4"/>
          <p:cNvSpPr>
            <a:spLocks noGrp="1"/>
          </p:cNvSpPr>
          <p:nvPr>
            <p:ph type="body" sz="quarter" idx="23" hasCustomPrompt="1"/>
          </p:nvPr>
        </p:nvSpPr>
        <p:spPr bwMode="gray">
          <a:xfrm>
            <a:off x="504825" y="740527"/>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7" name="Text Placeholder 6"/>
          <p:cNvSpPr>
            <a:spLocks noGrp="1"/>
          </p:cNvSpPr>
          <p:nvPr>
            <p:ph type="body" sz="quarter" idx="24" hasCustomPrompt="1"/>
          </p:nvPr>
        </p:nvSpPr>
        <p:spPr bwMode="gray">
          <a:xfrm>
            <a:off x="504825" y="1151105"/>
            <a:ext cx="676433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8" name="Text Placeholder 17"/>
          <p:cNvSpPr>
            <a:spLocks noGrp="1"/>
          </p:cNvSpPr>
          <p:nvPr>
            <p:ph type="body" sz="quarter" idx="25" hasCustomPrompt="1"/>
          </p:nvPr>
        </p:nvSpPr>
        <p:spPr bwMode="gray">
          <a:xfrm>
            <a:off x="50482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0" name="Text Placeholder 19"/>
          <p:cNvSpPr>
            <a:spLocks noGrp="1"/>
          </p:cNvSpPr>
          <p:nvPr>
            <p:ph type="body" sz="quarter" idx="26" hasCustomPrompt="1"/>
          </p:nvPr>
        </p:nvSpPr>
        <p:spPr bwMode="gray">
          <a:xfrm>
            <a:off x="504825" y="9201612"/>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2" name="Text Placeholder 21"/>
          <p:cNvSpPr>
            <a:spLocks noGrp="1"/>
          </p:cNvSpPr>
          <p:nvPr>
            <p:ph type="body" sz="quarter" idx="27" hasCustomPrompt="1"/>
          </p:nvPr>
        </p:nvSpPr>
        <p:spPr bwMode="gray">
          <a:xfrm>
            <a:off x="5018805" y="9278556"/>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34" name="Straight Connector 33"/>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bwMode="gray">
          <a:xfrm>
            <a:off x="1304928" y="9621251"/>
            <a:ext cx="6467472"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9" name="TextBox 8"/>
          <p:cNvSpPr txBox="1"/>
          <p:nvPr userDrawn="1"/>
        </p:nvSpPr>
        <p:spPr bwMode="gray">
          <a:xfrm>
            <a:off x="4794245" y="9652083"/>
            <a:ext cx="2464599" cy="84639"/>
          </a:xfrm>
          <a:prstGeom prst="rect">
            <a:avLst/>
          </a:prstGeom>
          <a:noFill/>
        </p:spPr>
        <p:txBody>
          <a:bodyPr wrap="square" lIns="0" tIns="0" rIns="0" bIns="0" rtlCol="0">
            <a:sp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44501" y="9556675"/>
            <a:ext cx="713232" cy="272888"/>
          </a:xfrm>
          <a:prstGeom prst="rect">
            <a:avLst/>
          </a:prstGeom>
        </p:spPr>
      </p:pic>
    </p:spTree>
    <p:extLst>
      <p:ext uri="{BB962C8B-B14F-4D97-AF65-F5344CB8AC3E}">
        <p14:creationId xmlns:p14="http://schemas.microsoft.com/office/powerpoint/2010/main" val="3123147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sp>
        <p:nvSpPr>
          <p:cNvPr id="10" name="Text Placeholder 4"/>
          <p:cNvSpPr>
            <a:spLocks noGrp="1"/>
          </p:cNvSpPr>
          <p:nvPr>
            <p:ph type="body" sz="quarter" idx="23" hasCustomPrompt="1"/>
          </p:nvPr>
        </p:nvSpPr>
        <p:spPr bwMode="gray">
          <a:xfrm>
            <a:off x="504825" y="740527"/>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12" name="Text Placeholder 17"/>
          <p:cNvSpPr>
            <a:spLocks noGrp="1"/>
          </p:cNvSpPr>
          <p:nvPr>
            <p:ph type="body" sz="quarter" idx="25" hasCustomPrompt="1"/>
          </p:nvPr>
        </p:nvSpPr>
        <p:spPr bwMode="gray">
          <a:xfrm>
            <a:off x="50482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3" name="Straight Connector 12"/>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30" hasCustomPrompt="1"/>
          </p:nvPr>
        </p:nvSpPr>
        <p:spPr bwMode="gray">
          <a:xfrm>
            <a:off x="2550765" y="1352551"/>
            <a:ext cx="4718398" cy="21501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7" name="Text Placeholder 3"/>
          <p:cNvSpPr>
            <a:spLocks noGrp="1"/>
          </p:cNvSpPr>
          <p:nvPr>
            <p:ph type="body" sz="quarter" idx="31" hasCustomPrompt="1"/>
          </p:nvPr>
        </p:nvSpPr>
        <p:spPr bwMode="gray">
          <a:xfrm>
            <a:off x="504825" y="1352550"/>
            <a:ext cx="1828544" cy="7705725"/>
          </a:xfrm>
        </p:spPr>
        <p:txBody>
          <a:bodyPr>
            <a:noAutofit/>
          </a:bodyPr>
          <a:lstStyle>
            <a:lvl1pPr marL="0" indent="0">
              <a:lnSpc>
                <a:spcPct val="120000"/>
              </a:lnSpc>
              <a:spcBef>
                <a:spcPts val="800"/>
              </a:spcBef>
              <a:buNone/>
              <a:defRPr/>
            </a:lvl1pPr>
          </a:lstStyle>
          <a:p>
            <a:pPr lvl="0"/>
            <a:r>
              <a:rPr lang="en-US" dirty="0" smtClean="0"/>
              <a:t>Section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cxnSp>
        <p:nvCxnSpPr>
          <p:cNvPr id="26" name="Straight Connector 25"/>
          <p:cNvCxnSpPr/>
          <p:nvPr userDrawn="1"/>
        </p:nvCxnSpPr>
        <p:spPr bwMode="gray">
          <a:xfrm>
            <a:off x="2420006" y="1373960"/>
            <a:ext cx="0" cy="7690957"/>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 Placeholder 19"/>
          <p:cNvSpPr>
            <a:spLocks noGrp="1"/>
          </p:cNvSpPr>
          <p:nvPr>
            <p:ph type="body" sz="quarter" idx="26" hasCustomPrompt="1"/>
          </p:nvPr>
        </p:nvSpPr>
        <p:spPr bwMode="gray">
          <a:xfrm>
            <a:off x="504825" y="9201612"/>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19" name="Text Placeholder 21"/>
          <p:cNvSpPr>
            <a:spLocks noGrp="1"/>
          </p:cNvSpPr>
          <p:nvPr>
            <p:ph type="body" sz="quarter" idx="27" hasCustomPrompt="1"/>
          </p:nvPr>
        </p:nvSpPr>
        <p:spPr bwMode="gray">
          <a:xfrm>
            <a:off x="5018805" y="9278556"/>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20" name="Rectangle 19"/>
          <p:cNvSpPr/>
          <p:nvPr userDrawn="1"/>
        </p:nvSpPr>
        <p:spPr bwMode="gray">
          <a:xfrm>
            <a:off x="1304928" y="9621251"/>
            <a:ext cx="6467472"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21" name="TextBox 20"/>
          <p:cNvSpPr txBox="1"/>
          <p:nvPr userDrawn="1"/>
        </p:nvSpPr>
        <p:spPr bwMode="gray">
          <a:xfrm>
            <a:off x="4794245" y="9652083"/>
            <a:ext cx="2464599" cy="84639"/>
          </a:xfrm>
          <a:prstGeom prst="rect">
            <a:avLst/>
          </a:prstGeom>
          <a:noFill/>
        </p:spPr>
        <p:txBody>
          <a:bodyPr wrap="square" lIns="0" tIns="0" rIns="0" bIns="0" rtlCol="0">
            <a:sp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2"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44501" y="9556675"/>
            <a:ext cx="713232" cy="272888"/>
          </a:xfrm>
          <a:prstGeom prst="rect">
            <a:avLst/>
          </a:prstGeom>
        </p:spPr>
      </p:pic>
    </p:spTree>
    <p:extLst>
      <p:ext uri="{BB962C8B-B14F-4D97-AF65-F5344CB8AC3E}">
        <p14:creationId xmlns:p14="http://schemas.microsoft.com/office/powerpoint/2010/main" val="2727551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25" name="Text Placeholder 8"/>
          <p:cNvSpPr>
            <a:spLocks noGrp="1"/>
          </p:cNvSpPr>
          <p:nvPr>
            <p:ph type="body" sz="quarter" idx="31" hasCustomPrompt="1"/>
          </p:nvPr>
        </p:nvSpPr>
        <p:spPr bwMode="gray">
          <a:xfrm>
            <a:off x="504828" y="504824"/>
            <a:ext cx="1916278" cy="8929689"/>
          </a:xfrm>
          <a:ln w="12700">
            <a:solidFill>
              <a:schemeClr val="accent3"/>
            </a:solid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11" name="Text Placeholder 4"/>
          <p:cNvSpPr>
            <a:spLocks noGrp="1"/>
          </p:cNvSpPr>
          <p:nvPr>
            <p:ph type="body" sz="quarter" idx="23" hasCustomPrompt="1"/>
          </p:nvPr>
        </p:nvSpPr>
        <p:spPr bwMode="gray">
          <a:xfrm>
            <a:off x="2550765" y="740527"/>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1151105"/>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8" name="Straight Connector 17"/>
          <p:cNvCxnSpPr/>
          <p:nvPr userDrawn="1"/>
        </p:nvCxnSpPr>
        <p:spPr bwMode="gray">
          <a:xfrm>
            <a:off x="2550765" y="1077403"/>
            <a:ext cx="471839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7" name="Text Placeholder 3"/>
          <p:cNvSpPr>
            <a:spLocks noGrp="1"/>
          </p:cNvSpPr>
          <p:nvPr>
            <p:ph type="body" sz="quarter" idx="33" hasCustomPrompt="1"/>
          </p:nvPr>
        </p:nvSpPr>
        <p:spPr bwMode="gray">
          <a:xfrm>
            <a:off x="504825" y="899193"/>
            <a:ext cx="1916322" cy="8535320"/>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4" name="Text Placeholder 19"/>
          <p:cNvSpPr>
            <a:spLocks noGrp="1"/>
          </p:cNvSpPr>
          <p:nvPr>
            <p:ph type="body" sz="quarter" idx="26" hasCustomPrompt="1"/>
          </p:nvPr>
        </p:nvSpPr>
        <p:spPr bwMode="gray">
          <a:xfrm>
            <a:off x="2550765" y="9201612"/>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17" name="Text Placeholder 21"/>
          <p:cNvSpPr>
            <a:spLocks noGrp="1"/>
          </p:cNvSpPr>
          <p:nvPr>
            <p:ph type="body" sz="quarter" idx="27" hasCustomPrompt="1"/>
          </p:nvPr>
        </p:nvSpPr>
        <p:spPr bwMode="gray">
          <a:xfrm>
            <a:off x="5018805" y="9278556"/>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9" name="Rectangle 18"/>
          <p:cNvSpPr/>
          <p:nvPr userDrawn="1"/>
        </p:nvSpPr>
        <p:spPr bwMode="gray">
          <a:xfrm>
            <a:off x="1304928" y="9621251"/>
            <a:ext cx="6467472"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20" name="TextBox 19"/>
          <p:cNvSpPr txBox="1"/>
          <p:nvPr userDrawn="1"/>
        </p:nvSpPr>
        <p:spPr bwMode="gray">
          <a:xfrm>
            <a:off x="4794245" y="9652083"/>
            <a:ext cx="2464599" cy="84639"/>
          </a:xfrm>
          <a:prstGeom prst="rect">
            <a:avLst/>
          </a:prstGeom>
          <a:noFill/>
        </p:spPr>
        <p:txBody>
          <a:bodyPr wrap="square" lIns="0" tIns="0" rIns="0" bIns="0" rtlCol="0">
            <a:sp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44501" y="9556675"/>
            <a:ext cx="713232" cy="272888"/>
          </a:xfrm>
          <a:prstGeom prst="rect">
            <a:avLst/>
          </a:prstGeom>
        </p:spPr>
      </p:pic>
    </p:spTree>
    <p:extLst>
      <p:ext uri="{BB962C8B-B14F-4D97-AF65-F5344CB8AC3E}">
        <p14:creationId xmlns:p14="http://schemas.microsoft.com/office/powerpoint/2010/main" val="788204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haded Text: Standard">
    <p:spTree>
      <p:nvGrpSpPr>
        <p:cNvPr id="1" name=""/>
        <p:cNvGrpSpPr/>
        <p:nvPr/>
      </p:nvGrpSpPr>
      <p:grpSpPr>
        <a:xfrm>
          <a:off x="0" y="0"/>
          <a:ext cx="0" cy="0"/>
          <a:chOff x="0" y="0"/>
          <a:chExt cx="0" cy="0"/>
        </a:xfrm>
      </p:grpSpPr>
      <p:sp>
        <p:nvSpPr>
          <p:cNvPr id="25" name="Text Placeholder 8"/>
          <p:cNvSpPr>
            <a:spLocks noGrp="1"/>
          </p:cNvSpPr>
          <p:nvPr>
            <p:ph type="body" sz="quarter" idx="31" hasCustomPrompt="1"/>
          </p:nvPr>
        </p:nvSpPr>
        <p:spPr bwMode="gray">
          <a:xfrm>
            <a:off x="504828" y="504824"/>
            <a:ext cx="1916278" cy="8929689"/>
          </a:xfrm>
          <a:solidFill>
            <a:schemeClr val="bg2"/>
          </a:solidFill>
          <a:ln w="12700">
            <a:no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11" name="Text Placeholder 4"/>
          <p:cNvSpPr>
            <a:spLocks noGrp="1"/>
          </p:cNvSpPr>
          <p:nvPr>
            <p:ph type="body" sz="quarter" idx="23" hasCustomPrompt="1"/>
          </p:nvPr>
        </p:nvSpPr>
        <p:spPr bwMode="gray">
          <a:xfrm>
            <a:off x="2550765" y="740527"/>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1151105"/>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8" name="Straight Connector 17"/>
          <p:cNvCxnSpPr/>
          <p:nvPr userDrawn="1"/>
        </p:nvCxnSpPr>
        <p:spPr bwMode="gray">
          <a:xfrm>
            <a:off x="2550765" y="1077403"/>
            <a:ext cx="471839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7" name="Text Placeholder 3"/>
          <p:cNvSpPr>
            <a:spLocks noGrp="1"/>
          </p:cNvSpPr>
          <p:nvPr>
            <p:ph type="body" sz="quarter" idx="33" hasCustomPrompt="1"/>
          </p:nvPr>
        </p:nvSpPr>
        <p:spPr bwMode="gray">
          <a:xfrm>
            <a:off x="504825" y="899193"/>
            <a:ext cx="1916322" cy="8535320"/>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7" name="Text Placeholder 21"/>
          <p:cNvSpPr>
            <a:spLocks noGrp="1"/>
          </p:cNvSpPr>
          <p:nvPr>
            <p:ph type="body" sz="quarter" idx="27" hasCustomPrompt="1"/>
          </p:nvPr>
        </p:nvSpPr>
        <p:spPr bwMode="gray">
          <a:xfrm>
            <a:off x="5018805" y="9278556"/>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9" name="Rectangle 18"/>
          <p:cNvSpPr/>
          <p:nvPr userDrawn="1"/>
        </p:nvSpPr>
        <p:spPr bwMode="gray">
          <a:xfrm>
            <a:off x="1304928" y="9621251"/>
            <a:ext cx="6467472"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20" name="TextBox 19"/>
          <p:cNvSpPr txBox="1"/>
          <p:nvPr userDrawn="1"/>
        </p:nvSpPr>
        <p:spPr bwMode="gray">
          <a:xfrm>
            <a:off x="4794245" y="9652083"/>
            <a:ext cx="2464599" cy="84639"/>
          </a:xfrm>
          <a:prstGeom prst="rect">
            <a:avLst/>
          </a:prstGeom>
          <a:noFill/>
        </p:spPr>
        <p:txBody>
          <a:bodyPr wrap="square" lIns="0" tIns="0" rIns="0" bIns="0" rtlCol="0">
            <a:sp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1"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26" name="Text Placeholder 19"/>
          <p:cNvSpPr>
            <a:spLocks noGrp="1"/>
          </p:cNvSpPr>
          <p:nvPr>
            <p:ph type="body" sz="quarter" idx="34" hasCustomPrompt="1"/>
          </p:nvPr>
        </p:nvSpPr>
        <p:spPr bwMode="gray">
          <a:xfrm>
            <a:off x="2550765" y="9201612"/>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44501" y="9556675"/>
            <a:ext cx="713232" cy="272888"/>
          </a:xfrm>
          <a:prstGeom prst="rect">
            <a:avLst/>
          </a:prstGeom>
        </p:spPr>
      </p:pic>
    </p:spTree>
    <p:extLst>
      <p:ext uri="{BB962C8B-B14F-4D97-AF65-F5344CB8AC3E}">
        <p14:creationId xmlns:p14="http://schemas.microsoft.com/office/powerpoint/2010/main" val="1352482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5" name="Text Placeholder 4"/>
          <p:cNvSpPr>
            <a:spLocks noGrp="1"/>
          </p:cNvSpPr>
          <p:nvPr>
            <p:ph type="body" sz="quarter" idx="23" hasCustomPrompt="1"/>
          </p:nvPr>
        </p:nvSpPr>
        <p:spPr bwMode="gray">
          <a:xfrm>
            <a:off x="504825" y="740527"/>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7" name="Text Placeholder 6"/>
          <p:cNvSpPr>
            <a:spLocks noGrp="1"/>
          </p:cNvSpPr>
          <p:nvPr>
            <p:ph type="body" sz="quarter" idx="24" hasCustomPrompt="1"/>
          </p:nvPr>
        </p:nvSpPr>
        <p:spPr bwMode="gray">
          <a:xfrm>
            <a:off x="504825" y="1151105"/>
            <a:ext cx="676433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8" name="Text Placeholder 17"/>
          <p:cNvSpPr>
            <a:spLocks noGrp="1"/>
          </p:cNvSpPr>
          <p:nvPr>
            <p:ph type="body" sz="quarter" idx="25" hasCustomPrompt="1"/>
          </p:nvPr>
        </p:nvSpPr>
        <p:spPr bwMode="gray">
          <a:xfrm>
            <a:off x="50482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0" name="Text Placeholder 19"/>
          <p:cNvSpPr>
            <a:spLocks noGrp="1"/>
          </p:cNvSpPr>
          <p:nvPr>
            <p:ph type="body" sz="quarter" idx="26" hasCustomPrompt="1"/>
          </p:nvPr>
        </p:nvSpPr>
        <p:spPr bwMode="gray">
          <a:xfrm>
            <a:off x="50482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2"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34" name="Straight Connector 33"/>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9" name="TextBox 8"/>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292918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sp>
        <p:nvSpPr>
          <p:cNvPr id="10" name="Text Placeholder 4"/>
          <p:cNvSpPr>
            <a:spLocks noGrp="1"/>
          </p:cNvSpPr>
          <p:nvPr>
            <p:ph type="body" sz="quarter" idx="23" hasCustomPrompt="1"/>
          </p:nvPr>
        </p:nvSpPr>
        <p:spPr bwMode="gray">
          <a:xfrm>
            <a:off x="504825" y="740527"/>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12" name="Text Placeholder 17"/>
          <p:cNvSpPr>
            <a:spLocks noGrp="1"/>
          </p:cNvSpPr>
          <p:nvPr>
            <p:ph type="body" sz="quarter" idx="25" hasCustomPrompt="1"/>
          </p:nvPr>
        </p:nvSpPr>
        <p:spPr bwMode="gray">
          <a:xfrm>
            <a:off x="50482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3" name="Straight Connector 12"/>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30" hasCustomPrompt="1"/>
          </p:nvPr>
        </p:nvSpPr>
        <p:spPr bwMode="gray">
          <a:xfrm>
            <a:off x="2550765" y="1352551"/>
            <a:ext cx="4718398" cy="21501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7" name="Text Placeholder 3"/>
          <p:cNvSpPr>
            <a:spLocks noGrp="1"/>
          </p:cNvSpPr>
          <p:nvPr>
            <p:ph type="body" sz="quarter" idx="31" hasCustomPrompt="1"/>
          </p:nvPr>
        </p:nvSpPr>
        <p:spPr bwMode="gray">
          <a:xfrm>
            <a:off x="504825" y="1352550"/>
            <a:ext cx="1828544" cy="7705725"/>
          </a:xfrm>
        </p:spPr>
        <p:txBody>
          <a:bodyPr>
            <a:noAutofit/>
          </a:bodyPr>
          <a:lstStyle>
            <a:lvl1pPr marL="0" indent="0">
              <a:lnSpc>
                <a:spcPct val="120000"/>
              </a:lnSpc>
              <a:spcBef>
                <a:spcPts val="800"/>
              </a:spcBef>
              <a:buNone/>
              <a:defRPr/>
            </a:lvl1pPr>
          </a:lstStyle>
          <a:p>
            <a:pPr lvl="0"/>
            <a:r>
              <a:rPr lang="en-US" dirty="0" smtClean="0"/>
              <a:t>Section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23" name="Text Placeholder 19"/>
          <p:cNvSpPr>
            <a:spLocks noGrp="1"/>
          </p:cNvSpPr>
          <p:nvPr>
            <p:ph type="body" sz="quarter" idx="26" hasCustomPrompt="1"/>
          </p:nvPr>
        </p:nvSpPr>
        <p:spPr bwMode="gray">
          <a:xfrm>
            <a:off x="50482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26" name="Straight Connector 25"/>
          <p:cNvCxnSpPr/>
          <p:nvPr userDrawn="1"/>
        </p:nvCxnSpPr>
        <p:spPr bwMode="gray">
          <a:xfrm>
            <a:off x="2420006" y="1373960"/>
            <a:ext cx="0" cy="7690957"/>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5" name="TextBox 14"/>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6"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3884627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23" name="Text Placeholder 19"/>
          <p:cNvSpPr>
            <a:spLocks noGrp="1"/>
          </p:cNvSpPr>
          <p:nvPr>
            <p:ph type="body" sz="quarter" idx="26" hasCustomPrompt="1"/>
          </p:nvPr>
        </p:nvSpPr>
        <p:spPr bwMode="gray">
          <a:xfrm>
            <a:off x="255076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1" name="Text Placeholder 4"/>
          <p:cNvSpPr>
            <a:spLocks noGrp="1"/>
          </p:cNvSpPr>
          <p:nvPr>
            <p:ph type="body" sz="quarter" idx="23" hasCustomPrompt="1"/>
          </p:nvPr>
        </p:nvSpPr>
        <p:spPr bwMode="gray">
          <a:xfrm>
            <a:off x="2550765" y="740527"/>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1151105"/>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8" name="Straight Connector 17"/>
          <p:cNvCxnSpPr/>
          <p:nvPr userDrawn="1"/>
        </p:nvCxnSpPr>
        <p:spPr bwMode="gray">
          <a:xfrm>
            <a:off x="2550765" y="1077403"/>
            <a:ext cx="471839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5" name="Text Placeholder 8"/>
          <p:cNvSpPr>
            <a:spLocks noGrp="1"/>
          </p:cNvSpPr>
          <p:nvPr>
            <p:ph type="body" sz="quarter" idx="31" hasCustomPrompt="1"/>
          </p:nvPr>
        </p:nvSpPr>
        <p:spPr bwMode="gray">
          <a:xfrm>
            <a:off x="504828" y="504824"/>
            <a:ext cx="1916278" cy="9001125"/>
          </a:xfrm>
          <a:ln w="12700">
            <a:solidFill>
              <a:schemeClr val="accent3"/>
            </a:solid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27" name="Text Placeholder 3"/>
          <p:cNvSpPr>
            <a:spLocks noGrp="1"/>
          </p:cNvSpPr>
          <p:nvPr>
            <p:ph type="body" sz="quarter" idx="33" hasCustomPrompt="1"/>
          </p:nvPr>
        </p:nvSpPr>
        <p:spPr bwMode="gray">
          <a:xfrm>
            <a:off x="504825" y="899193"/>
            <a:ext cx="1916322" cy="8609932"/>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0" name="Rectangle 9"/>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2" name="TextBox 11"/>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4188136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aded Text: Standard">
    <p:spTree>
      <p:nvGrpSpPr>
        <p:cNvPr id="1" name=""/>
        <p:cNvGrpSpPr/>
        <p:nvPr/>
      </p:nvGrpSpPr>
      <p:grpSpPr>
        <a:xfrm>
          <a:off x="0" y="0"/>
          <a:ext cx="0" cy="0"/>
          <a:chOff x="0" y="0"/>
          <a:chExt cx="0" cy="0"/>
        </a:xfrm>
      </p:grpSpPr>
      <p:sp>
        <p:nvSpPr>
          <p:cNvPr id="23" name="Text Placeholder 19"/>
          <p:cNvSpPr>
            <a:spLocks noGrp="1"/>
          </p:cNvSpPr>
          <p:nvPr>
            <p:ph type="body" sz="quarter" idx="26" hasCustomPrompt="1"/>
          </p:nvPr>
        </p:nvSpPr>
        <p:spPr bwMode="gray">
          <a:xfrm>
            <a:off x="255076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1" name="Text Placeholder 4"/>
          <p:cNvSpPr>
            <a:spLocks noGrp="1"/>
          </p:cNvSpPr>
          <p:nvPr>
            <p:ph type="body" sz="quarter" idx="23" hasCustomPrompt="1"/>
          </p:nvPr>
        </p:nvSpPr>
        <p:spPr bwMode="gray">
          <a:xfrm>
            <a:off x="2550765" y="740527"/>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1151105"/>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504825"/>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18" name="Straight Connector 17"/>
          <p:cNvCxnSpPr/>
          <p:nvPr userDrawn="1"/>
        </p:nvCxnSpPr>
        <p:spPr bwMode="gray">
          <a:xfrm>
            <a:off x="2550765" y="1077403"/>
            <a:ext cx="471839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5" name="Text Placeholder 8"/>
          <p:cNvSpPr>
            <a:spLocks noGrp="1"/>
          </p:cNvSpPr>
          <p:nvPr>
            <p:ph type="body" sz="quarter" idx="31" hasCustomPrompt="1"/>
          </p:nvPr>
        </p:nvSpPr>
        <p:spPr bwMode="gray">
          <a:xfrm>
            <a:off x="504828" y="504824"/>
            <a:ext cx="1916278" cy="9001125"/>
          </a:xfrm>
          <a:solidFill>
            <a:schemeClr val="bg2"/>
          </a:solidFill>
          <a:ln w="12700">
            <a:no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27" name="Text Placeholder 3"/>
          <p:cNvSpPr>
            <a:spLocks noGrp="1"/>
          </p:cNvSpPr>
          <p:nvPr>
            <p:ph type="body" sz="quarter" idx="33" hasCustomPrompt="1"/>
          </p:nvPr>
        </p:nvSpPr>
        <p:spPr bwMode="gray">
          <a:xfrm>
            <a:off x="504825" y="899193"/>
            <a:ext cx="1916322" cy="8609932"/>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0" name="Rectangle 9"/>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2" name="TextBox 11"/>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199344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5" name="Text Placeholder 4"/>
          <p:cNvSpPr>
            <a:spLocks noGrp="1"/>
          </p:cNvSpPr>
          <p:nvPr>
            <p:ph type="body" sz="quarter" idx="23" hasCustomPrompt="1"/>
          </p:nvPr>
        </p:nvSpPr>
        <p:spPr bwMode="gray">
          <a:xfrm>
            <a:off x="504825" y="1713972"/>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7" name="Text Placeholder 6"/>
          <p:cNvSpPr>
            <a:spLocks noGrp="1"/>
          </p:cNvSpPr>
          <p:nvPr>
            <p:ph type="body" sz="quarter" idx="24" hasCustomPrompt="1"/>
          </p:nvPr>
        </p:nvSpPr>
        <p:spPr bwMode="gray">
          <a:xfrm>
            <a:off x="504825" y="2104672"/>
            <a:ext cx="676433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8" name="Text Placeholder 17"/>
          <p:cNvSpPr>
            <a:spLocks noGrp="1"/>
          </p:cNvSpPr>
          <p:nvPr>
            <p:ph type="body" sz="quarter" idx="25" hasCustomPrompt="1"/>
          </p:nvPr>
        </p:nvSpPr>
        <p:spPr bwMode="gray">
          <a:xfrm>
            <a:off x="504825" y="1457663"/>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0" name="Text Placeholder 19"/>
          <p:cNvSpPr>
            <a:spLocks noGrp="1"/>
          </p:cNvSpPr>
          <p:nvPr>
            <p:ph type="body" sz="quarter" idx="26" hasCustomPrompt="1"/>
          </p:nvPr>
        </p:nvSpPr>
        <p:spPr bwMode="gray">
          <a:xfrm>
            <a:off x="50482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2"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34" name="Straight Connector 33"/>
          <p:cNvCxnSpPr/>
          <p:nvPr userDrawn="1"/>
        </p:nvCxnSpPr>
        <p:spPr bwMode="gray">
          <a:xfrm>
            <a:off x="504032" y="1348092"/>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9" name="TextBox 8"/>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21" name="Text Placeholder 3"/>
          <p:cNvSpPr>
            <a:spLocks noGrp="1"/>
          </p:cNvSpPr>
          <p:nvPr>
            <p:ph type="body" sz="quarter" idx="28" hasCustomPrompt="1"/>
          </p:nvPr>
        </p:nvSpPr>
        <p:spPr bwMode="gray">
          <a:xfrm>
            <a:off x="4543426" y="672550"/>
            <a:ext cx="2725738" cy="171842"/>
          </a:xfrm>
        </p:spPr>
        <p:txBody>
          <a:bodyPr anchor="ctr" anchorCtr="0"/>
          <a:lstStyle>
            <a:lvl1pPr marL="0" indent="0" algn="r">
              <a:spcBef>
                <a:spcPts val="0"/>
              </a:spcBef>
              <a:buNone/>
              <a:defRPr sz="1200" baseline="0">
                <a:solidFill>
                  <a:schemeClr val="accent5"/>
                </a:solidFill>
                <a:latin typeface="+mj-lt"/>
              </a:defRPr>
            </a:lvl1pPr>
          </a:lstStyle>
          <a:p>
            <a:pPr lvl="0"/>
            <a:r>
              <a:rPr lang="en-US" dirty="0" smtClean="0"/>
              <a:t>Insert Program Name Here</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4825" y="504825"/>
            <a:ext cx="1325880" cy="507293"/>
          </a:xfrm>
          <a:prstGeom prst="rect">
            <a:avLst/>
          </a:prstGeom>
        </p:spPr>
      </p:pic>
    </p:spTree>
    <p:extLst>
      <p:ext uri="{BB962C8B-B14F-4D97-AF65-F5344CB8AC3E}">
        <p14:creationId xmlns:p14="http://schemas.microsoft.com/office/powerpoint/2010/main" val="391015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Branded">
    <p:spTree>
      <p:nvGrpSpPr>
        <p:cNvPr id="1" name=""/>
        <p:cNvGrpSpPr/>
        <p:nvPr/>
      </p:nvGrpSpPr>
      <p:grpSpPr>
        <a:xfrm>
          <a:off x="0" y="0"/>
          <a:ext cx="0" cy="0"/>
          <a:chOff x="0" y="0"/>
          <a:chExt cx="0" cy="0"/>
        </a:xfrm>
      </p:grpSpPr>
      <p:sp>
        <p:nvSpPr>
          <p:cNvPr id="10" name="Rectangle 9"/>
          <p:cNvSpPr/>
          <p:nvPr userDrawn="1"/>
        </p:nvSpPr>
        <p:spPr bwMode="gray">
          <a:xfrm>
            <a:off x="0" y="7016046"/>
            <a:ext cx="3054862" cy="3042353"/>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1" name="Picture Placeholder 5"/>
          <p:cNvSpPr>
            <a:spLocks noGrp="1"/>
          </p:cNvSpPr>
          <p:nvPr>
            <p:ph type="pic" sz="quarter" idx="15" hasCustomPrompt="1"/>
          </p:nvPr>
        </p:nvSpPr>
        <p:spPr bwMode="gray">
          <a:xfrm>
            <a:off x="3169486" y="7016047"/>
            <a:ext cx="4602914" cy="3042354"/>
          </a:xfrm>
        </p:spPr>
        <p:txBody>
          <a:bodyPr>
            <a:noAutofit/>
          </a:bodyPr>
          <a:lstStyle>
            <a:lvl1pPr marL="0" indent="0" algn="ctr">
              <a:buNone/>
              <a:defRPr sz="1300"/>
            </a:lvl1pPr>
          </a:lstStyle>
          <a:p>
            <a:r>
              <a:rPr lang="en-US" dirty="0" smtClean="0"/>
              <a:t>DO NOT ALTER BOX SHAPE OR PLACEMENT.</a:t>
            </a:r>
            <a:br>
              <a:rPr lang="en-US" dirty="0" smtClean="0"/>
            </a:br>
            <a:r>
              <a:rPr lang="en-US" dirty="0" smtClean="0"/>
              <a:t/>
            </a:r>
            <a:br>
              <a:rPr lang="en-US" dirty="0" smtClean="0"/>
            </a:br>
            <a:r>
              <a:rPr lang="en-US" dirty="0" smtClean="0"/>
              <a:t>Insert Program Specific Imagery Here.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L:\Public\Share\ABC Templates and Resources\EAB Templates and Resources\EAB Art Icons Logos\Program Art\EAB Branded Portrait - ONLY</a:t>
            </a:r>
          </a:p>
        </p:txBody>
      </p:sp>
      <p:sp>
        <p:nvSpPr>
          <p:cNvPr id="12" name="Text Placeholder 14"/>
          <p:cNvSpPr>
            <a:spLocks noGrp="1"/>
          </p:cNvSpPr>
          <p:nvPr>
            <p:ph type="body" sz="quarter" idx="16" hasCustomPrompt="1"/>
          </p:nvPr>
        </p:nvSpPr>
        <p:spPr bwMode="gray">
          <a:xfrm>
            <a:off x="771154" y="7310157"/>
            <a:ext cx="1969276" cy="553998"/>
          </a:xfrm>
        </p:spPr>
        <p:txBody>
          <a:bodyPr/>
          <a:lstStyle>
            <a:lvl1pPr marL="0" indent="0" algn="r">
              <a:spcBef>
                <a:spcPts val="0"/>
              </a:spcBef>
              <a:buNone/>
              <a:defRPr sz="1800">
                <a:solidFill>
                  <a:schemeClr val="bg1"/>
                </a:solidFill>
              </a:defRPr>
            </a:lvl1pPr>
          </a:lstStyle>
          <a:p>
            <a:pPr lvl="0"/>
            <a:r>
              <a:rPr lang="en-US" dirty="0" smtClean="0"/>
              <a:t>Insert Program Name Here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13970" y="715822"/>
            <a:ext cx="1682496" cy="643737"/>
          </a:xfrm>
          <a:prstGeom prst="rect">
            <a:avLst/>
          </a:prstGeom>
        </p:spPr>
      </p:pic>
      <p:sp>
        <p:nvSpPr>
          <p:cNvPr id="16" name="Text Placeholder 3"/>
          <p:cNvSpPr>
            <a:spLocks noGrp="1"/>
          </p:cNvSpPr>
          <p:nvPr>
            <p:ph type="body" sz="quarter" idx="10" hasCustomPrompt="1"/>
          </p:nvPr>
        </p:nvSpPr>
        <p:spPr bwMode="gray">
          <a:xfrm>
            <a:off x="1459601" y="4733798"/>
            <a:ext cx="5120640" cy="215444"/>
          </a:xfrm>
        </p:spPr>
        <p:txBody>
          <a:bodyPr/>
          <a:lstStyle>
            <a:lvl1pPr marL="0" indent="0">
              <a:spcBef>
                <a:spcPts val="0"/>
              </a:spcBef>
              <a:buNone/>
              <a:defRPr sz="1400">
                <a:solidFill>
                  <a:schemeClr val="tx1"/>
                </a:solidFill>
                <a:latin typeface="+mn-lt"/>
                <a:cs typeface="Arial"/>
              </a:defRPr>
            </a:lvl1pPr>
          </a:lstStyle>
          <a:p>
            <a:pPr lvl="0"/>
            <a:r>
              <a:rPr lang="en-US" dirty="0" smtClean="0"/>
              <a:t>Cover Subtitle – Verdana 14pt Regular</a:t>
            </a:r>
            <a:endParaRPr lang="en-US" dirty="0"/>
          </a:p>
        </p:txBody>
      </p:sp>
      <p:sp>
        <p:nvSpPr>
          <p:cNvPr id="18" name="Text Placeholder 7"/>
          <p:cNvSpPr>
            <a:spLocks noGrp="1"/>
          </p:cNvSpPr>
          <p:nvPr>
            <p:ph type="body" sz="quarter" idx="12" hasCustomPrompt="1"/>
          </p:nvPr>
        </p:nvSpPr>
        <p:spPr bwMode="gray">
          <a:xfrm>
            <a:off x="1459601" y="3553855"/>
            <a:ext cx="5120640" cy="948978"/>
          </a:xfrm>
        </p:spPr>
        <p:txBody>
          <a:bodyPr anchor="b" anchorCtr="0"/>
          <a:lstStyle>
            <a:lvl1pPr marL="0" indent="0">
              <a:lnSpc>
                <a:spcPts val="3600"/>
              </a:lnSpc>
              <a:spcBef>
                <a:spcPts val="0"/>
              </a:spcBef>
              <a:buNone/>
              <a:defRPr sz="3000" baseline="0">
                <a:solidFill>
                  <a:schemeClr val="tx1"/>
                </a:solidFill>
                <a:latin typeface="+mj-lt"/>
              </a:defRPr>
            </a:lvl1pPr>
          </a:lstStyle>
          <a:p>
            <a:pPr lvl="0"/>
            <a:r>
              <a:rPr lang="en-US" dirty="0" smtClean="0"/>
              <a:t>Cover Title –</a:t>
            </a:r>
            <a:br>
              <a:rPr lang="en-US" dirty="0" smtClean="0"/>
            </a:br>
            <a:r>
              <a:rPr lang="en-US" dirty="0" smtClean="0"/>
              <a:t>Rockwell 30pt Regular</a:t>
            </a:r>
            <a:endParaRPr lang="en-US" dirty="0"/>
          </a:p>
        </p:txBody>
      </p:sp>
      <p:sp>
        <p:nvSpPr>
          <p:cNvPr id="9" name="Text Placeholder 15"/>
          <p:cNvSpPr>
            <a:spLocks noGrp="1"/>
          </p:cNvSpPr>
          <p:nvPr>
            <p:ph type="body" sz="quarter" idx="18" hasCustomPrompt="1"/>
          </p:nvPr>
        </p:nvSpPr>
        <p:spPr>
          <a:xfrm>
            <a:off x="504825" y="3341913"/>
            <a:ext cx="6764338" cy="2896961"/>
          </a:xfrm>
          <a:solidFill>
            <a:srgbClr val="009900"/>
          </a:solidFill>
        </p:spPr>
        <p:txBody>
          <a:bodyPr lIns="228600" tIns="228600" rIns="228600">
            <a:noAutofit/>
          </a:bodyPr>
          <a:lstStyle>
            <a:lvl1pPr marL="0" indent="0">
              <a:buNone/>
              <a:defRPr sz="1600" baseline="0">
                <a:solidFill>
                  <a:schemeClr val="bg1"/>
                </a:solidFill>
                <a:latin typeface="Arial"/>
                <a:cs typeface="Arial"/>
              </a:defRPr>
            </a:lvl1pPr>
            <a:lvl2pPr marL="112713" indent="0">
              <a:buNone/>
              <a:defRPr sz="1600">
                <a:solidFill>
                  <a:schemeClr val="bg1"/>
                </a:solidFill>
              </a:defRPr>
            </a:lvl2pPr>
            <a:lvl3pPr marL="230187" indent="0">
              <a:buNone/>
              <a:defRPr sz="1600">
                <a:solidFill>
                  <a:schemeClr val="bg1"/>
                </a:solidFill>
              </a:defRPr>
            </a:lvl3pPr>
            <a:lvl4pPr marL="342900" indent="0">
              <a:buNone/>
              <a:defRPr sz="1600">
                <a:solidFill>
                  <a:schemeClr val="bg1"/>
                </a:solidFill>
              </a:defRPr>
            </a:lvl4pPr>
            <a:lvl5pPr marL="458787" indent="0">
              <a:buNone/>
              <a:defRPr sz="1600">
                <a:solidFill>
                  <a:schemeClr val="bg1"/>
                </a:solidFill>
              </a:defRPr>
            </a:lvl5pPr>
          </a:lstStyle>
          <a:p>
            <a:pPr lvl="0"/>
            <a:r>
              <a:rPr lang="en-US" dirty="0" smtClean="0"/>
              <a:t>►► Cover Option ONLY used for Marketing Decks</a:t>
            </a:r>
            <a:br>
              <a:rPr lang="en-US" dirty="0" smtClean="0"/>
            </a:br>
            <a:r>
              <a:rPr lang="en-US" dirty="0" smtClean="0"/>
              <a:t>The program art MUST be changed to align with the specific program in which collateral is created for. This art MUST NOT be used for any other purposes.</a:t>
            </a:r>
            <a:br>
              <a:rPr lang="en-US" dirty="0" smtClean="0"/>
            </a:br>
            <a:r>
              <a:rPr lang="en-US" dirty="0" smtClean="0"/>
              <a:t>To swap images do the following:</a:t>
            </a:r>
            <a:br>
              <a:rPr lang="en-US" dirty="0" smtClean="0"/>
            </a:br>
            <a:r>
              <a:rPr lang="en-US" dirty="0" smtClean="0"/>
              <a:t>1.  Click in the image placeholder box below</a:t>
            </a:r>
            <a:br>
              <a:rPr lang="en-US" dirty="0" smtClean="0"/>
            </a:br>
            <a:r>
              <a:rPr lang="en-US" dirty="0" smtClean="0"/>
              <a:t>2.  Navigate to the URL displayed in the placeholder</a:t>
            </a:r>
            <a:br>
              <a:rPr lang="en-US" dirty="0" smtClean="0"/>
            </a:br>
            <a:r>
              <a:rPr lang="en-US" dirty="0" smtClean="0"/>
              <a:t>3.  Select program art</a:t>
            </a:r>
          </a:p>
        </p:txBody>
      </p:sp>
    </p:spTree>
    <p:extLst>
      <p:ext uri="{BB962C8B-B14F-4D97-AF65-F5344CB8AC3E}">
        <p14:creationId xmlns:p14="http://schemas.microsoft.com/office/powerpoint/2010/main" val="288717655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sp>
        <p:nvSpPr>
          <p:cNvPr id="14" name="Text Placeholder 6"/>
          <p:cNvSpPr>
            <a:spLocks noGrp="1"/>
          </p:cNvSpPr>
          <p:nvPr>
            <p:ph type="body" sz="quarter" idx="30" hasCustomPrompt="1"/>
          </p:nvPr>
        </p:nvSpPr>
        <p:spPr bwMode="gray">
          <a:xfrm>
            <a:off x="2550765" y="2287151"/>
            <a:ext cx="4718398" cy="21501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7" name="Text Placeholder 3"/>
          <p:cNvSpPr>
            <a:spLocks noGrp="1"/>
          </p:cNvSpPr>
          <p:nvPr>
            <p:ph type="body" sz="quarter" idx="31" hasCustomPrompt="1"/>
          </p:nvPr>
        </p:nvSpPr>
        <p:spPr bwMode="gray">
          <a:xfrm>
            <a:off x="504825" y="2287150"/>
            <a:ext cx="1828544" cy="6827191"/>
          </a:xfrm>
        </p:spPr>
        <p:txBody>
          <a:bodyPr>
            <a:noAutofit/>
          </a:bodyPr>
          <a:lstStyle>
            <a:lvl1pPr marL="0" indent="0">
              <a:lnSpc>
                <a:spcPct val="120000"/>
              </a:lnSpc>
              <a:spcBef>
                <a:spcPts val="800"/>
              </a:spcBef>
              <a:buNone/>
              <a:defRPr/>
            </a:lvl1pPr>
          </a:lstStyle>
          <a:p>
            <a:pPr lvl="0"/>
            <a:r>
              <a:rPr lang="en-US" dirty="0" smtClean="0"/>
              <a:t>Section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23" name="Text Placeholder 19"/>
          <p:cNvSpPr>
            <a:spLocks noGrp="1"/>
          </p:cNvSpPr>
          <p:nvPr>
            <p:ph type="body" sz="quarter" idx="26" hasCustomPrompt="1"/>
          </p:nvPr>
        </p:nvSpPr>
        <p:spPr bwMode="gray">
          <a:xfrm>
            <a:off x="50482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26" name="Straight Connector 25"/>
          <p:cNvCxnSpPr/>
          <p:nvPr userDrawn="1"/>
        </p:nvCxnSpPr>
        <p:spPr bwMode="gray">
          <a:xfrm>
            <a:off x="2420006" y="2287102"/>
            <a:ext cx="0" cy="6827239"/>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5" name="TextBox 14"/>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6"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27" name="Text Placeholder 4"/>
          <p:cNvSpPr>
            <a:spLocks noGrp="1"/>
          </p:cNvSpPr>
          <p:nvPr>
            <p:ph type="body" sz="quarter" idx="32" hasCustomPrompt="1"/>
          </p:nvPr>
        </p:nvSpPr>
        <p:spPr bwMode="gray">
          <a:xfrm>
            <a:off x="504825" y="1713972"/>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29" name="Text Placeholder 17"/>
          <p:cNvSpPr>
            <a:spLocks noGrp="1"/>
          </p:cNvSpPr>
          <p:nvPr>
            <p:ph type="body" sz="quarter" idx="33" hasCustomPrompt="1"/>
          </p:nvPr>
        </p:nvSpPr>
        <p:spPr bwMode="gray">
          <a:xfrm>
            <a:off x="504825" y="1460019"/>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cxnSp>
        <p:nvCxnSpPr>
          <p:cNvPr id="30" name="Straight Connector 29"/>
          <p:cNvCxnSpPr/>
          <p:nvPr userDrawn="1"/>
        </p:nvCxnSpPr>
        <p:spPr bwMode="gray">
          <a:xfrm>
            <a:off x="504032" y="1348092"/>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4825" y="504825"/>
            <a:ext cx="1325880" cy="507293"/>
          </a:xfrm>
          <a:prstGeom prst="rect">
            <a:avLst/>
          </a:prstGeom>
        </p:spPr>
      </p:pic>
      <p:sp>
        <p:nvSpPr>
          <p:cNvPr id="19" name="Text Placeholder 3"/>
          <p:cNvSpPr>
            <a:spLocks noGrp="1"/>
          </p:cNvSpPr>
          <p:nvPr>
            <p:ph type="body" sz="quarter" idx="28" hasCustomPrompt="1"/>
          </p:nvPr>
        </p:nvSpPr>
        <p:spPr bwMode="gray">
          <a:xfrm>
            <a:off x="4543426" y="672550"/>
            <a:ext cx="2725738" cy="171842"/>
          </a:xfrm>
        </p:spPr>
        <p:txBody>
          <a:bodyPr anchor="ctr" anchorCtr="0"/>
          <a:lstStyle>
            <a:lvl1pPr marL="0" indent="0" algn="r">
              <a:spcBef>
                <a:spcPts val="0"/>
              </a:spcBef>
              <a:buNone/>
              <a:defRPr sz="1200" baseline="0">
                <a:solidFill>
                  <a:schemeClr val="accent5"/>
                </a:solidFill>
                <a:latin typeface="+mj-lt"/>
              </a:defRPr>
            </a:lvl1pPr>
          </a:lstStyle>
          <a:p>
            <a:pPr lvl="0"/>
            <a:r>
              <a:rPr lang="en-US" dirty="0" smtClean="0"/>
              <a:t>Insert Program Name Here</a:t>
            </a:r>
            <a:endParaRPr lang="en-US" dirty="0"/>
          </a:p>
        </p:txBody>
      </p:sp>
    </p:spTree>
    <p:extLst>
      <p:ext uri="{BB962C8B-B14F-4D97-AF65-F5344CB8AC3E}">
        <p14:creationId xmlns:p14="http://schemas.microsoft.com/office/powerpoint/2010/main" val="3397501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25" name="Text Placeholder 8"/>
          <p:cNvSpPr>
            <a:spLocks noGrp="1"/>
          </p:cNvSpPr>
          <p:nvPr>
            <p:ph type="body" sz="quarter" idx="31" hasCustomPrompt="1"/>
          </p:nvPr>
        </p:nvSpPr>
        <p:spPr bwMode="gray">
          <a:xfrm>
            <a:off x="504828" y="1457663"/>
            <a:ext cx="1916278" cy="8049875"/>
          </a:xfrm>
          <a:ln w="12700">
            <a:solidFill>
              <a:schemeClr val="accent3"/>
            </a:solid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23" name="Text Placeholder 19"/>
          <p:cNvSpPr>
            <a:spLocks noGrp="1"/>
          </p:cNvSpPr>
          <p:nvPr>
            <p:ph type="body" sz="quarter" idx="26" hasCustomPrompt="1"/>
          </p:nvPr>
        </p:nvSpPr>
        <p:spPr bwMode="gray">
          <a:xfrm>
            <a:off x="255076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1" name="Text Placeholder 4"/>
          <p:cNvSpPr>
            <a:spLocks noGrp="1"/>
          </p:cNvSpPr>
          <p:nvPr>
            <p:ph type="body" sz="quarter" idx="23" hasCustomPrompt="1"/>
          </p:nvPr>
        </p:nvSpPr>
        <p:spPr bwMode="gray">
          <a:xfrm>
            <a:off x="2550765" y="1713972"/>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2104672"/>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1457663"/>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7" name="Text Placeholder 3"/>
          <p:cNvSpPr>
            <a:spLocks noGrp="1"/>
          </p:cNvSpPr>
          <p:nvPr>
            <p:ph type="body" sz="quarter" idx="33" hasCustomPrompt="1"/>
          </p:nvPr>
        </p:nvSpPr>
        <p:spPr bwMode="gray">
          <a:xfrm>
            <a:off x="504825" y="1853191"/>
            <a:ext cx="1916322" cy="7654347"/>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0" name="Rectangle 9"/>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2" name="TextBox 11"/>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cxnSp>
        <p:nvCxnSpPr>
          <p:cNvPr id="20" name="Straight Connector 19"/>
          <p:cNvCxnSpPr/>
          <p:nvPr userDrawn="1"/>
        </p:nvCxnSpPr>
        <p:spPr bwMode="gray">
          <a:xfrm>
            <a:off x="504032" y="1348092"/>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4825" y="504825"/>
            <a:ext cx="1325880" cy="507293"/>
          </a:xfrm>
          <a:prstGeom prst="rect">
            <a:avLst/>
          </a:prstGeom>
        </p:spPr>
      </p:pic>
      <p:sp>
        <p:nvSpPr>
          <p:cNvPr id="18" name="Text Placeholder 3"/>
          <p:cNvSpPr>
            <a:spLocks noGrp="1"/>
          </p:cNvSpPr>
          <p:nvPr>
            <p:ph type="body" sz="quarter" idx="28" hasCustomPrompt="1"/>
          </p:nvPr>
        </p:nvSpPr>
        <p:spPr bwMode="gray">
          <a:xfrm>
            <a:off x="4543426" y="672550"/>
            <a:ext cx="2725738" cy="171842"/>
          </a:xfrm>
        </p:spPr>
        <p:txBody>
          <a:bodyPr anchor="ctr" anchorCtr="0"/>
          <a:lstStyle>
            <a:lvl1pPr marL="0" indent="0" algn="r">
              <a:spcBef>
                <a:spcPts val="0"/>
              </a:spcBef>
              <a:buNone/>
              <a:defRPr sz="1200" baseline="0">
                <a:solidFill>
                  <a:schemeClr val="accent5"/>
                </a:solidFill>
                <a:latin typeface="+mj-lt"/>
              </a:defRPr>
            </a:lvl1pPr>
          </a:lstStyle>
          <a:p>
            <a:pPr lvl="0"/>
            <a:r>
              <a:rPr lang="en-US" dirty="0" smtClean="0"/>
              <a:t>Insert Program Name Here</a:t>
            </a:r>
            <a:endParaRPr lang="en-US" dirty="0"/>
          </a:p>
        </p:txBody>
      </p:sp>
    </p:spTree>
    <p:extLst>
      <p:ext uri="{BB962C8B-B14F-4D97-AF65-F5344CB8AC3E}">
        <p14:creationId xmlns:p14="http://schemas.microsoft.com/office/powerpoint/2010/main" val="23579221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haded Text: Standard">
    <p:spTree>
      <p:nvGrpSpPr>
        <p:cNvPr id="1" name=""/>
        <p:cNvGrpSpPr/>
        <p:nvPr/>
      </p:nvGrpSpPr>
      <p:grpSpPr>
        <a:xfrm>
          <a:off x="0" y="0"/>
          <a:ext cx="0" cy="0"/>
          <a:chOff x="0" y="0"/>
          <a:chExt cx="0" cy="0"/>
        </a:xfrm>
      </p:grpSpPr>
      <p:sp>
        <p:nvSpPr>
          <p:cNvPr id="25" name="Text Placeholder 8"/>
          <p:cNvSpPr>
            <a:spLocks noGrp="1"/>
          </p:cNvSpPr>
          <p:nvPr>
            <p:ph type="body" sz="quarter" idx="31" hasCustomPrompt="1"/>
          </p:nvPr>
        </p:nvSpPr>
        <p:spPr bwMode="gray">
          <a:xfrm>
            <a:off x="504828" y="1457663"/>
            <a:ext cx="1916278" cy="8049875"/>
          </a:xfrm>
          <a:solidFill>
            <a:schemeClr val="bg2"/>
          </a:solidFill>
          <a:ln w="12700">
            <a:noFill/>
            <a:miter lim="800000"/>
          </a:ln>
        </p:spPr>
        <p:txBody>
          <a:bodyPr lIns="137160" tIns="137160" rIns="137160">
            <a:noAutofit/>
          </a:bodyPr>
          <a:lstStyle>
            <a:lvl1pPr marL="0" indent="0">
              <a:spcBef>
                <a:spcPts val="0"/>
              </a:spcBef>
              <a:buNone/>
              <a:defRPr sz="1000" b="1"/>
            </a:lvl1pPr>
          </a:lstStyle>
          <a:p>
            <a:pPr lvl="0"/>
            <a:r>
              <a:rPr lang="en-US" dirty="0" smtClean="0"/>
              <a:t>Box Title – Verdana</a:t>
            </a:r>
          </a:p>
        </p:txBody>
      </p:sp>
      <p:sp>
        <p:nvSpPr>
          <p:cNvPr id="23" name="Text Placeholder 19"/>
          <p:cNvSpPr>
            <a:spLocks noGrp="1"/>
          </p:cNvSpPr>
          <p:nvPr>
            <p:ph type="body" sz="quarter" idx="26" hasCustomPrompt="1"/>
          </p:nvPr>
        </p:nvSpPr>
        <p:spPr bwMode="gray">
          <a:xfrm>
            <a:off x="255076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sp>
        <p:nvSpPr>
          <p:cNvPr id="11" name="Text Placeholder 4"/>
          <p:cNvSpPr>
            <a:spLocks noGrp="1"/>
          </p:cNvSpPr>
          <p:nvPr>
            <p:ph type="body" sz="quarter" idx="23" hasCustomPrompt="1"/>
          </p:nvPr>
        </p:nvSpPr>
        <p:spPr bwMode="gray">
          <a:xfrm>
            <a:off x="2550765" y="1713972"/>
            <a:ext cx="471839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a:t>
            </a:r>
            <a:endParaRPr lang="en-US" dirty="0"/>
          </a:p>
        </p:txBody>
      </p:sp>
      <p:sp>
        <p:nvSpPr>
          <p:cNvPr id="15" name="Text Placeholder 6"/>
          <p:cNvSpPr>
            <a:spLocks noGrp="1"/>
          </p:cNvSpPr>
          <p:nvPr>
            <p:ph type="body" sz="quarter" idx="24" hasCustomPrompt="1"/>
          </p:nvPr>
        </p:nvSpPr>
        <p:spPr bwMode="gray">
          <a:xfrm>
            <a:off x="2550765" y="2104672"/>
            <a:ext cx="471839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6" name="Text Placeholder 17"/>
          <p:cNvSpPr>
            <a:spLocks noGrp="1"/>
          </p:cNvSpPr>
          <p:nvPr>
            <p:ph type="body" sz="quarter" idx="25" hasCustomPrompt="1"/>
          </p:nvPr>
        </p:nvSpPr>
        <p:spPr bwMode="gray">
          <a:xfrm>
            <a:off x="2550765" y="1457663"/>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7" name="Text Placeholder 3"/>
          <p:cNvSpPr>
            <a:spLocks noGrp="1"/>
          </p:cNvSpPr>
          <p:nvPr>
            <p:ph type="body" sz="quarter" idx="33" hasCustomPrompt="1"/>
          </p:nvPr>
        </p:nvSpPr>
        <p:spPr bwMode="gray">
          <a:xfrm>
            <a:off x="504825" y="1853191"/>
            <a:ext cx="1916322" cy="7654347"/>
          </a:xfrm>
        </p:spPr>
        <p:txBody>
          <a:bodyPr lIns="137160" rIns="137160">
            <a:noAutofit/>
          </a:bodyPr>
          <a:lstStyle>
            <a:lvl1pPr marL="0" indent="0">
              <a:lnSpc>
                <a:spcPct val="120000"/>
              </a:lnSpc>
              <a:spcBef>
                <a:spcPts val="800"/>
              </a:spcBef>
              <a:buNone/>
              <a:defRPr/>
            </a:lvl1pPr>
          </a:lstStyle>
          <a:p>
            <a:pPr lvl="0"/>
            <a:r>
              <a:rPr lang="en-US" dirty="0" smtClean="0"/>
              <a:t>Body Text – Verdana 9pt Regular. 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0" name="Rectangle 9"/>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2" name="TextBox 11"/>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cxnSp>
        <p:nvCxnSpPr>
          <p:cNvPr id="20" name="Straight Connector 19"/>
          <p:cNvCxnSpPr/>
          <p:nvPr userDrawn="1"/>
        </p:nvCxnSpPr>
        <p:spPr bwMode="gray">
          <a:xfrm>
            <a:off x="504032" y="1348092"/>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4825" y="504825"/>
            <a:ext cx="1325880" cy="507293"/>
          </a:xfrm>
          <a:prstGeom prst="rect">
            <a:avLst/>
          </a:prstGeom>
        </p:spPr>
      </p:pic>
      <p:sp>
        <p:nvSpPr>
          <p:cNvPr id="18" name="Text Placeholder 3"/>
          <p:cNvSpPr>
            <a:spLocks noGrp="1"/>
          </p:cNvSpPr>
          <p:nvPr>
            <p:ph type="body" sz="quarter" idx="28" hasCustomPrompt="1"/>
          </p:nvPr>
        </p:nvSpPr>
        <p:spPr bwMode="gray">
          <a:xfrm>
            <a:off x="4543426" y="672550"/>
            <a:ext cx="2725738" cy="171842"/>
          </a:xfrm>
        </p:spPr>
        <p:txBody>
          <a:bodyPr anchor="ctr" anchorCtr="0"/>
          <a:lstStyle>
            <a:lvl1pPr marL="0" indent="0" algn="r">
              <a:spcBef>
                <a:spcPts val="0"/>
              </a:spcBef>
              <a:buNone/>
              <a:defRPr sz="1200" baseline="0">
                <a:solidFill>
                  <a:schemeClr val="accent5"/>
                </a:solidFill>
                <a:latin typeface="+mj-lt"/>
              </a:defRPr>
            </a:lvl1pPr>
          </a:lstStyle>
          <a:p>
            <a:pPr lvl="0"/>
            <a:r>
              <a:rPr lang="en-US" dirty="0" smtClean="0"/>
              <a:t>Insert Program Name Here</a:t>
            </a:r>
            <a:endParaRPr lang="en-US" dirty="0"/>
          </a:p>
        </p:txBody>
      </p:sp>
    </p:spTree>
    <p:extLst>
      <p:ext uri="{BB962C8B-B14F-4D97-AF65-F5344CB8AC3E}">
        <p14:creationId xmlns:p14="http://schemas.microsoft.com/office/powerpoint/2010/main" val="40507478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Standard">
    <p:spTree>
      <p:nvGrpSpPr>
        <p:cNvPr id="1" name=""/>
        <p:cNvGrpSpPr/>
        <p:nvPr/>
      </p:nvGrpSpPr>
      <p:grpSpPr>
        <a:xfrm>
          <a:off x="0" y="0"/>
          <a:ext cx="0" cy="0"/>
          <a:chOff x="0" y="0"/>
          <a:chExt cx="0" cy="0"/>
        </a:xfrm>
      </p:grpSpPr>
      <p:sp>
        <p:nvSpPr>
          <p:cNvPr id="4" name="Rectangle 3"/>
          <p:cNvSpPr/>
          <p:nvPr userDrawn="1"/>
        </p:nvSpPr>
        <p:spPr bwMode="gray">
          <a:xfrm>
            <a:off x="2" y="1"/>
            <a:ext cx="7772399" cy="1259617"/>
          </a:xfrm>
          <a:prstGeom prst="rect">
            <a:avLst/>
          </a:prstGeom>
          <a:solidFill>
            <a:schemeClr val="bg2"/>
          </a:solidFill>
          <a:ln w="19050" cap="flat" cmpd="sng" algn="ctr">
            <a:noFill/>
            <a:prstDash val="solid"/>
            <a:miter lim="800000"/>
          </a:ln>
          <a:effectLst/>
        </p:spPr>
        <p:txBody>
          <a:bodyPr rot="0" spcFirstLastPara="0" vert="horz" wrap="square" lIns="145554" tIns="72777" rIns="145554" bIns="72777" numCol="1" spcCol="0" rtlCol="0" fromWordArt="0" anchor="t" anchorCtr="0" forceAA="0" compatLnSpc="1">
            <a:prstTxWarp prst="textNoShape">
              <a:avLst/>
            </a:prstTxWarp>
            <a:noAutofit/>
          </a:bodyPr>
          <a:lstStyle/>
          <a:p>
            <a:pPr algn="ctr"/>
            <a:endParaRPr lang="en-US" sz="1600" dirty="0"/>
          </a:p>
        </p:txBody>
      </p:sp>
      <p:grpSp>
        <p:nvGrpSpPr>
          <p:cNvPr id="5" name="Group 4"/>
          <p:cNvGrpSpPr/>
          <p:nvPr userDrawn="1"/>
        </p:nvGrpSpPr>
        <p:grpSpPr bwMode="gray">
          <a:xfrm>
            <a:off x="7150120" y="-101402"/>
            <a:ext cx="556630" cy="1164946"/>
            <a:chOff x="385810" y="354000"/>
            <a:chExt cx="214021" cy="259587"/>
          </a:xfrm>
          <a:solidFill>
            <a:schemeClr val="bg1"/>
          </a:solidFill>
        </p:grpSpPr>
        <p:sp>
          <p:nvSpPr>
            <p:cNvPr id="6" name="Freeform 10"/>
            <p:cNvSpPr>
              <a:spLocks/>
            </p:cNvSpPr>
            <p:nvPr/>
          </p:nvSpPr>
          <p:spPr bwMode="gray">
            <a:xfrm>
              <a:off x="385810" y="354000"/>
              <a:ext cx="214021" cy="75943"/>
            </a:xfrm>
            <a:custGeom>
              <a:avLst/>
              <a:gdLst>
                <a:gd name="T0" fmla="*/ 309 w 619"/>
                <a:gd name="T1" fmla="*/ 0 h 219"/>
                <a:gd name="T2" fmla="*/ 350 w 619"/>
                <a:gd name="T3" fmla="*/ 3 h 219"/>
                <a:gd name="T4" fmla="*/ 389 w 619"/>
                <a:gd name="T5" fmla="*/ 11 h 219"/>
                <a:gd name="T6" fmla="*/ 429 w 619"/>
                <a:gd name="T7" fmla="*/ 24 h 219"/>
                <a:gd name="T8" fmla="*/ 465 w 619"/>
                <a:gd name="T9" fmla="*/ 41 h 219"/>
                <a:gd name="T10" fmla="*/ 500 w 619"/>
                <a:gd name="T11" fmla="*/ 63 h 219"/>
                <a:gd name="T12" fmla="*/ 531 w 619"/>
                <a:gd name="T13" fmla="*/ 88 h 219"/>
                <a:gd name="T14" fmla="*/ 559 w 619"/>
                <a:gd name="T15" fmla="*/ 117 h 219"/>
                <a:gd name="T16" fmla="*/ 583 w 619"/>
                <a:gd name="T17" fmla="*/ 148 h 219"/>
                <a:gd name="T18" fmla="*/ 604 w 619"/>
                <a:gd name="T19" fmla="*/ 183 h 219"/>
                <a:gd name="T20" fmla="*/ 619 w 619"/>
                <a:gd name="T21" fmla="*/ 219 h 219"/>
                <a:gd name="T22" fmla="*/ 544 w 619"/>
                <a:gd name="T23" fmla="*/ 186 h 219"/>
                <a:gd name="T24" fmla="*/ 528 w 619"/>
                <a:gd name="T25" fmla="*/ 165 h 219"/>
                <a:gd name="T26" fmla="*/ 510 w 619"/>
                <a:gd name="T27" fmla="*/ 143 h 219"/>
                <a:gd name="T28" fmla="*/ 489 w 619"/>
                <a:gd name="T29" fmla="*/ 124 h 219"/>
                <a:gd name="T30" fmla="*/ 466 w 619"/>
                <a:gd name="T31" fmla="*/ 104 h 219"/>
                <a:gd name="T32" fmla="*/ 439 w 619"/>
                <a:gd name="T33" fmla="*/ 87 h 219"/>
                <a:gd name="T34" fmla="*/ 410 w 619"/>
                <a:gd name="T35" fmla="*/ 74 h 219"/>
                <a:gd name="T36" fmla="*/ 379 w 619"/>
                <a:gd name="T37" fmla="*/ 64 h 219"/>
                <a:gd name="T38" fmla="*/ 345 w 619"/>
                <a:gd name="T39" fmla="*/ 57 h 219"/>
                <a:gd name="T40" fmla="*/ 309 w 619"/>
                <a:gd name="T41" fmla="*/ 54 h 219"/>
                <a:gd name="T42" fmla="*/ 274 w 619"/>
                <a:gd name="T43" fmla="*/ 57 h 219"/>
                <a:gd name="T44" fmla="*/ 241 w 619"/>
                <a:gd name="T45" fmla="*/ 64 h 219"/>
                <a:gd name="T46" fmla="*/ 208 w 619"/>
                <a:gd name="T47" fmla="*/ 74 h 219"/>
                <a:gd name="T48" fmla="*/ 177 w 619"/>
                <a:gd name="T49" fmla="*/ 90 h 219"/>
                <a:gd name="T50" fmla="*/ 147 w 619"/>
                <a:gd name="T51" fmla="*/ 108 h 219"/>
                <a:gd name="T52" fmla="*/ 120 w 619"/>
                <a:gd name="T53" fmla="*/ 131 h 219"/>
                <a:gd name="T54" fmla="*/ 97 w 619"/>
                <a:gd name="T55" fmla="*/ 155 h 219"/>
                <a:gd name="T56" fmla="*/ 76 w 619"/>
                <a:gd name="T57" fmla="*/ 184 h 219"/>
                <a:gd name="T58" fmla="*/ 0 w 619"/>
                <a:gd name="T59" fmla="*/ 217 h 219"/>
                <a:gd name="T60" fmla="*/ 15 w 619"/>
                <a:gd name="T61" fmla="*/ 181 h 219"/>
                <a:gd name="T62" fmla="*/ 36 w 619"/>
                <a:gd name="T63" fmla="*/ 147 h 219"/>
                <a:gd name="T64" fmla="*/ 61 w 619"/>
                <a:gd name="T65" fmla="*/ 115 h 219"/>
                <a:gd name="T66" fmla="*/ 89 w 619"/>
                <a:gd name="T67" fmla="*/ 87 h 219"/>
                <a:gd name="T68" fmla="*/ 120 w 619"/>
                <a:gd name="T69" fmla="*/ 62 h 219"/>
                <a:gd name="T70" fmla="*/ 154 w 619"/>
                <a:gd name="T71" fmla="*/ 41 h 219"/>
                <a:gd name="T72" fmla="*/ 192 w 619"/>
                <a:gd name="T73" fmla="*/ 24 h 219"/>
                <a:gd name="T74" fmla="*/ 230 w 619"/>
                <a:gd name="T75" fmla="*/ 11 h 219"/>
                <a:gd name="T76" fmla="*/ 269 w 619"/>
                <a:gd name="T77" fmla="*/ 3 h 219"/>
                <a:gd name="T78" fmla="*/ 309 w 619"/>
                <a:gd name="T79"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19" h="219">
                  <a:moveTo>
                    <a:pt x="309" y="0"/>
                  </a:moveTo>
                  <a:lnTo>
                    <a:pt x="350" y="3"/>
                  </a:lnTo>
                  <a:lnTo>
                    <a:pt x="389" y="11"/>
                  </a:lnTo>
                  <a:lnTo>
                    <a:pt x="429" y="24"/>
                  </a:lnTo>
                  <a:lnTo>
                    <a:pt x="465" y="41"/>
                  </a:lnTo>
                  <a:lnTo>
                    <a:pt x="500" y="63"/>
                  </a:lnTo>
                  <a:lnTo>
                    <a:pt x="531" y="88"/>
                  </a:lnTo>
                  <a:lnTo>
                    <a:pt x="559" y="117"/>
                  </a:lnTo>
                  <a:lnTo>
                    <a:pt x="583" y="148"/>
                  </a:lnTo>
                  <a:lnTo>
                    <a:pt x="604" y="183"/>
                  </a:lnTo>
                  <a:lnTo>
                    <a:pt x="619" y="219"/>
                  </a:lnTo>
                  <a:lnTo>
                    <a:pt x="544" y="186"/>
                  </a:lnTo>
                  <a:lnTo>
                    <a:pt x="528" y="165"/>
                  </a:lnTo>
                  <a:lnTo>
                    <a:pt x="510" y="143"/>
                  </a:lnTo>
                  <a:lnTo>
                    <a:pt x="489" y="124"/>
                  </a:lnTo>
                  <a:lnTo>
                    <a:pt x="466" y="104"/>
                  </a:lnTo>
                  <a:lnTo>
                    <a:pt x="439" y="87"/>
                  </a:lnTo>
                  <a:lnTo>
                    <a:pt x="410" y="74"/>
                  </a:lnTo>
                  <a:lnTo>
                    <a:pt x="379" y="64"/>
                  </a:lnTo>
                  <a:lnTo>
                    <a:pt x="345" y="57"/>
                  </a:lnTo>
                  <a:lnTo>
                    <a:pt x="309" y="54"/>
                  </a:lnTo>
                  <a:lnTo>
                    <a:pt x="274" y="57"/>
                  </a:lnTo>
                  <a:lnTo>
                    <a:pt x="241" y="64"/>
                  </a:lnTo>
                  <a:lnTo>
                    <a:pt x="208" y="74"/>
                  </a:lnTo>
                  <a:lnTo>
                    <a:pt x="177" y="90"/>
                  </a:lnTo>
                  <a:lnTo>
                    <a:pt x="147" y="108"/>
                  </a:lnTo>
                  <a:lnTo>
                    <a:pt x="120" y="131"/>
                  </a:lnTo>
                  <a:lnTo>
                    <a:pt x="97" y="155"/>
                  </a:lnTo>
                  <a:lnTo>
                    <a:pt x="76" y="184"/>
                  </a:lnTo>
                  <a:lnTo>
                    <a:pt x="0" y="217"/>
                  </a:lnTo>
                  <a:lnTo>
                    <a:pt x="15" y="181"/>
                  </a:lnTo>
                  <a:lnTo>
                    <a:pt x="36" y="147"/>
                  </a:lnTo>
                  <a:lnTo>
                    <a:pt x="61" y="115"/>
                  </a:lnTo>
                  <a:lnTo>
                    <a:pt x="89" y="87"/>
                  </a:lnTo>
                  <a:lnTo>
                    <a:pt x="120" y="62"/>
                  </a:lnTo>
                  <a:lnTo>
                    <a:pt x="154" y="41"/>
                  </a:lnTo>
                  <a:lnTo>
                    <a:pt x="192" y="24"/>
                  </a:lnTo>
                  <a:lnTo>
                    <a:pt x="230" y="11"/>
                  </a:lnTo>
                  <a:lnTo>
                    <a:pt x="269" y="3"/>
                  </a:lnTo>
                  <a:lnTo>
                    <a:pt x="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11"/>
            <p:cNvSpPr>
              <a:spLocks/>
            </p:cNvSpPr>
            <p:nvPr/>
          </p:nvSpPr>
          <p:spPr bwMode="gray">
            <a:xfrm>
              <a:off x="385810" y="406470"/>
              <a:ext cx="214021" cy="6627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12"/>
            <p:cNvSpPr>
              <a:spLocks noChangeArrowheads="1"/>
            </p:cNvSpPr>
            <p:nvPr/>
          </p:nvSpPr>
          <p:spPr bwMode="gray">
            <a:xfrm>
              <a:off x="385810" y="595637"/>
              <a:ext cx="214021" cy="179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13"/>
            <p:cNvSpPr>
              <a:spLocks noChangeArrowheads="1"/>
            </p:cNvSpPr>
            <p:nvPr/>
          </p:nvSpPr>
          <p:spPr bwMode="gray">
            <a:xfrm>
              <a:off x="514222"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14"/>
            <p:cNvSpPr>
              <a:spLocks noChangeArrowheads="1"/>
            </p:cNvSpPr>
            <p:nvPr/>
          </p:nvSpPr>
          <p:spPr bwMode="gray">
            <a:xfrm>
              <a:off x="450706" y="492078"/>
              <a:ext cx="2071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5"/>
            <p:cNvSpPr>
              <a:spLocks noChangeArrowheads="1"/>
            </p:cNvSpPr>
            <p:nvPr/>
          </p:nvSpPr>
          <p:spPr bwMode="gray">
            <a:xfrm>
              <a:off x="385810"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6"/>
            <p:cNvSpPr>
              <a:spLocks noChangeArrowheads="1"/>
            </p:cNvSpPr>
            <p:nvPr/>
          </p:nvSpPr>
          <p:spPr bwMode="gray">
            <a:xfrm>
              <a:off x="577738"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cxnSp>
        <p:nvCxnSpPr>
          <p:cNvPr id="14" name="Straight Connector 13"/>
          <p:cNvCxnSpPr/>
          <p:nvPr userDrawn="1"/>
        </p:nvCxnSpPr>
        <p:spPr bwMode="gray">
          <a:xfrm>
            <a:off x="0" y="1259617"/>
            <a:ext cx="7772400" cy="0"/>
          </a:xfrm>
          <a:prstGeom prst="line">
            <a:avLst/>
          </a:prstGeom>
          <a:noFill/>
          <a:ln w="9525" cap="flat" cmpd="sng" algn="ctr">
            <a:solidFill>
              <a:schemeClr val="accent6"/>
            </a:solidFill>
            <a:prstDash val="solid"/>
            <a:miter lim="800000"/>
          </a:ln>
          <a:effectLst/>
        </p:spPr>
      </p:cxnSp>
      <p:sp>
        <p:nvSpPr>
          <p:cNvPr id="19" name="Text Placeholder 18"/>
          <p:cNvSpPr>
            <a:spLocks noGrp="1"/>
          </p:cNvSpPr>
          <p:nvPr>
            <p:ph type="body" sz="quarter" idx="10" hasCustomPrompt="1"/>
          </p:nvPr>
        </p:nvSpPr>
        <p:spPr bwMode="gray">
          <a:xfrm>
            <a:off x="318474" y="204079"/>
            <a:ext cx="3088141" cy="400110"/>
          </a:xfrm>
        </p:spPr>
        <p:txBody>
          <a:bodyPr/>
          <a:lstStyle>
            <a:lvl1pPr marL="0" indent="0">
              <a:spcBef>
                <a:spcPts val="0"/>
              </a:spcBef>
              <a:buNone/>
              <a:defRPr sz="1300"/>
            </a:lvl1pPr>
          </a:lstStyle>
          <a:p>
            <a:pPr lvl="0"/>
            <a:r>
              <a:rPr lang="en-US" dirty="0" smtClean="0"/>
              <a:t>Top Kicker – Verdana 8pt Regular, Title Case</a:t>
            </a:r>
            <a:endParaRPr lang="en-US" dirty="0"/>
          </a:p>
        </p:txBody>
      </p:sp>
      <p:sp>
        <p:nvSpPr>
          <p:cNvPr id="21" name="Text Placeholder 20"/>
          <p:cNvSpPr>
            <a:spLocks noGrp="1"/>
          </p:cNvSpPr>
          <p:nvPr>
            <p:ph type="body" sz="quarter" idx="11" hasCustomPrompt="1"/>
          </p:nvPr>
        </p:nvSpPr>
        <p:spPr bwMode="gray">
          <a:xfrm>
            <a:off x="323850" y="1341512"/>
            <a:ext cx="7124700" cy="292388"/>
          </a:xfrm>
        </p:spPr>
        <p:txBody>
          <a:bodyPr/>
          <a:lstStyle>
            <a:lvl1pPr marL="0" indent="0">
              <a:spcBef>
                <a:spcPts val="0"/>
              </a:spcBef>
              <a:buNone/>
              <a:defRPr sz="1900"/>
            </a:lvl1pPr>
          </a:lstStyle>
          <a:p>
            <a:pPr lvl="0"/>
            <a:r>
              <a:rPr lang="en-US" dirty="0" smtClean="0"/>
              <a:t>Slide Subtitle – Verdana 12pt Regular, Title Case</a:t>
            </a:r>
          </a:p>
        </p:txBody>
      </p:sp>
      <p:sp>
        <p:nvSpPr>
          <p:cNvPr id="23" name="Text Placeholder 22"/>
          <p:cNvSpPr>
            <a:spLocks noGrp="1"/>
          </p:cNvSpPr>
          <p:nvPr>
            <p:ph type="body" sz="quarter" idx="12" hasCustomPrompt="1"/>
          </p:nvPr>
        </p:nvSpPr>
        <p:spPr bwMode="gray">
          <a:xfrm>
            <a:off x="323851" y="365804"/>
            <a:ext cx="6645012" cy="820738"/>
          </a:xfrm>
        </p:spPr>
        <p:txBody>
          <a:bodyPr anchor="b" anchorCtr="0"/>
          <a:lstStyle>
            <a:lvl1pPr marL="0" indent="0">
              <a:lnSpc>
                <a:spcPts val="3184"/>
              </a:lnSpc>
              <a:spcBef>
                <a:spcPts val="0"/>
              </a:spcBef>
              <a:buNone/>
              <a:defRPr sz="2900" spc="80" baseline="0">
                <a:latin typeface="+mj-lt"/>
              </a:defRPr>
            </a:lvl1pPr>
          </a:lstStyle>
          <a:p>
            <a:pPr lvl="0"/>
            <a:r>
              <a:rPr lang="en-US" dirty="0" smtClean="0"/>
              <a:t>Slide Title – Rockwell 18pt Regular, Title Case</a:t>
            </a:r>
          </a:p>
        </p:txBody>
      </p:sp>
      <p:sp>
        <p:nvSpPr>
          <p:cNvPr id="28" name="Text Placeholder 27"/>
          <p:cNvSpPr>
            <a:spLocks noGrp="1"/>
          </p:cNvSpPr>
          <p:nvPr>
            <p:ph type="body" sz="quarter" idx="13" hasCustomPrompt="1"/>
          </p:nvPr>
        </p:nvSpPr>
        <p:spPr bwMode="gray">
          <a:xfrm>
            <a:off x="4956284" y="9615581"/>
            <a:ext cx="2816117" cy="442820"/>
          </a:xfrm>
        </p:spPr>
        <p:txBody>
          <a:bodyPr rIns="101888" bIns="72777" anchor="b" anchorCtr="0"/>
          <a:lstStyle>
            <a:lvl1pPr marL="0" indent="0">
              <a:buNone/>
              <a:defRPr sz="800">
                <a:solidFill>
                  <a:schemeClr val="tx1"/>
                </a:solidFill>
              </a:defRPr>
            </a:lvl1pPr>
          </a:lstStyle>
          <a:p>
            <a:pPr lvl="0"/>
            <a:r>
              <a:rPr lang="en-US" dirty="0" smtClean="0"/>
              <a:t>Source: Click to add source. Use a single space after “Source:” and a period at the end of the source. Stretch the box to the left as needed.</a:t>
            </a:r>
          </a:p>
        </p:txBody>
      </p:sp>
      <p:sp>
        <p:nvSpPr>
          <p:cNvPr id="30" name="Text Placeholder 29"/>
          <p:cNvSpPr>
            <a:spLocks noGrp="1"/>
          </p:cNvSpPr>
          <p:nvPr>
            <p:ph type="body" sz="quarter" idx="14" hasCustomPrompt="1"/>
          </p:nvPr>
        </p:nvSpPr>
        <p:spPr bwMode="gray">
          <a:xfrm>
            <a:off x="0" y="9095157"/>
            <a:ext cx="2434594" cy="615553"/>
          </a:xfrm>
        </p:spPr>
        <p:txBody>
          <a:bodyPr lIns="101888" anchor="b" anchorCtr="0"/>
          <a:lstStyle>
            <a:lvl1pPr marL="189220" indent="-184471">
              <a:spcBef>
                <a:spcPts val="318"/>
              </a:spcBef>
              <a:buFont typeface="+mj-lt"/>
              <a:buAutoNum type="arabicParenR"/>
              <a:defRPr sz="800"/>
            </a:lvl1pPr>
          </a:lstStyle>
          <a:p>
            <a:pPr lvl="0"/>
            <a:r>
              <a:rPr lang="en-US" dirty="0" smtClean="0"/>
              <a:t>Click to add footnote. Numbers appear automatically (no additional space or tab needed). Use a period at the end of each footnote. Stretch the box to the right as needed.</a:t>
            </a:r>
          </a:p>
        </p:txBody>
      </p:sp>
      <p:sp>
        <p:nvSpPr>
          <p:cNvPr id="38" name="TextBox 37"/>
          <p:cNvSpPr txBox="1"/>
          <p:nvPr userDrawn="1"/>
        </p:nvSpPr>
        <p:spPr bwMode="gray">
          <a:xfrm>
            <a:off x="7484096" y="930499"/>
            <a:ext cx="226309" cy="153888"/>
          </a:xfrm>
          <a:prstGeom prst="rect">
            <a:avLst/>
          </a:prstGeom>
          <a:solidFill>
            <a:schemeClr val="bg2"/>
          </a:solidFill>
        </p:spPr>
        <p:txBody>
          <a:bodyPr wrap="square" lIns="0" tIns="0" rIns="0" bIns="0" rtlCol="0">
            <a:spAutoFit/>
          </a:bodyPr>
          <a:lstStyle/>
          <a:p>
            <a:pPr algn="r">
              <a:spcBef>
                <a:spcPts val="796"/>
              </a:spcBef>
            </a:pPr>
            <a:fld id="{11A0A082-46D1-4CDC-90AB-7FACAC0B3028}" type="slidenum">
              <a:rPr lang="en-US" sz="1000" smtClean="0">
                <a:latin typeface="+mj-lt"/>
              </a:rPr>
              <a:pPr algn="r">
                <a:spcBef>
                  <a:spcPts val="796"/>
                </a:spcBef>
              </a:pPr>
              <a:t>‹#›</a:t>
            </a:fld>
            <a:endParaRPr lang="en-US" sz="1000" dirty="0" smtClean="0">
              <a:latin typeface="+mj-lt"/>
            </a:endParaRPr>
          </a:p>
        </p:txBody>
      </p:sp>
    </p:spTree>
    <p:extLst>
      <p:ext uri="{BB962C8B-B14F-4D97-AF65-F5344CB8AC3E}">
        <p14:creationId xmlns:p14="http://schemas.microsoft.com/office/powerpoint/2010/main" val="102416732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Standard">
    <p:spTree>
      <p:nvGrpSpPr>
        <p:cNvPr id="1" name=""/>
        <p:cNvGrpSpPr/>
        <p:nvPr/>
      </p:nvGrpSpPr>
      <p:grpSpPr>
        <a:xfrm>
          <a:off x="0" y="0"/>
          <a:ext cx="0" cy="0"/>
          <a:chOff x="0" y="0"/>
          <a:chExt cx="0" cy="0"/>
        </a:xfrm>
      </p:grpSpPr>
      <p:sp>
        <p:nvSpPr>
          <p:cNvPr id="5" name="Text Placeholder 4"/>
          <p:cNvSpPr>
            <a:spLocks noGrp="1"/>
          </p:cNvSpPr>
          <p:nvPr>
            <p:ph type="body" sz="quarter" idx="23" hasCustomPrompt="1"/>
          </p:nvPr>
        </p:nvSpPr>
        <p:spPr bwMode="gray">
          <a:xfrm>
            <a:off x="504825" y="1713972"/>
            <a:ext cx="6764338"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Page Title – Rockwell 20pt Regular, Title Case</a:t>
            </a:r>
            <a:endParaRPr lang="en-US" dirty="0"/>
          </a:p>
        </p:txBody>
      </p:sp>
      <p:sp>
        <p:nvSpPr>
          <p:cNvPr id="7" name="Text Placeholder 6"/>
          <p:cNvSpPr>
            <a:spLocks noGrp="1"/>
          </p:cNvSpPr>
          <p:nvPr>
            <p:ph type="body" sz="quarter" idx="24" hasCustomPrompt="1"/>
          </p:nvPr>
        </p:nvSpPr>
        <p:spPr bwMode="gray">
          <a:xfrm>
            <a:off x="504825" y="2104672"/>
            <a:ext cx="6764338" cy="200055"/>
          </a:xfrm>
        </p:spPr>
        <p:txBody>
          <a:bodyPr/>
          <a:lstStyle>
            <a:lvl1pPr marL="0" indent="0">
              <a:spcBef>
                <a:spcPts val="0"/>
              </a:spcBef>
              <a:buNone/>
              <a:defRPr sz="1300"/>
            </a:lvl1pPr>
          </a:lstStyle>
          <a:p>
            <a:pPr lvl="0"/>
            <a:r>
              <a:rPr lang="en-US" dirty="0" smtClean="0"/>
              <a:t>Page Subtitle – Verdana 13pt Regular, Title Case</a:t>
            </a:r>
            <a:endParaRPr lang="en-US" dirty="0"/>
          </a:p>
        </p:txBody>
      </p:sp>
      <p:sp>
        <p:nvSpPr>
          <p:cNvPr id="18" name="Text Placeholder 17"/>
          <p:cNvSpPr>
            <a:spLocks noGrp="1"/>
          </p:cNvSpPr>
          <p:nvPr>
            <p:ph type="body" sz="quarter" idx="25" hasCustomPrompt="1"/>
          </p:nvPr>
        </p:nvSpPr>
        <p:spPr bwMode="gray">
          <a:xfrm>
            <a:off x="504825" y="1457663"/>
            <a:ext cx="2778256" cy="123111"/>
          </a:xfrm>
        </p:spPr>
        <p:txBody>
          <a:bodyPr/>
          <a:lstStyle>
            <a:lvl1pPr marL="0" indent="0">
              <a:spcBef>
                <a:spcPts val="0"/>
              </a:spcBef>
              <a:buNone/>
              <a:defRPr sz="800" baseline="0"/>
            </a:lvl1pPr>
          </a:lstStyle>
          <a:p>
            <a:pPr lvl="0"/>
            <a:r>
              <a:rPr lang="en-US" dirty="0" smtClean="0"/>
              <a:t>Top Kicker – Verdana 8pt Regular, Title Case</a:t>
            </a:r>
            <a:endParaRPr lang="en-US" dirty="0"/>
          </a:p>
        </p:txBody>
      </p:sp>
      <p:sp>
        <p:nvSpPr>
          <p:cNvPr id="20" name="Text Placeholder 19"/>
          <p:cNvSpPr>
            <a:spLocks noGrp="1"/>
          </p:cNvSpPr>
          <p:nvPr>
            <p:ph type="body" sz="quarter" idx="26" hasCustomPrompt="1"/>
          </p:nvPr>
        </p:nvSpPr>
        <p:spPr bwMode="gray">
          <a:xfrm>
            <a:off x="504825" y="9274483"/>
            <a:ext cx="1925955" cy="230832"/>
          </a:xfrm>
        </p:spPr>
        <p:txBody>
          <a:bodyPr anchor="b" anchorCtr="0"/>
          <a:lstStyle>
            <a:lvl1pPr marL="91440" indent="-91440">
              <a:spcBef>
                <a:spcPts val="100"/>
              </a:spcBef>
              <a:buFont typeface="+mj-lt"/>
              <a:buAutoNum type="arabicParenR"/>
              <a:defRPr sz="500"/>
            </a:lvl1pPr>
          </a:lstStyle>
          <a:p>
            <a:pPr lvl="0"/>
            <a:r>
              <a:rPr lang="en-US" dirty="0" smtClean="0"/>
              <a:t>Click to add footnote. Numbers appear automatically (no additional space or tab needed). Use a period at the end of each footnote. Stretch the box to the right as needed.</a:t>
            </a:r>
          </a:p>
        </p:txBody>
      </p:sp>
      <p:sp>
        <p:nvSpPr>
          <p:cNvPr id="22" name="Text Placeholder 21"/>
          <p:cNvSpPr>
            <a:spLocks noGrp="1"/>
          </p:cNvSpPr>
          <p:nvPr>
            <p:ph type="body" sz="quarter" idx="27" hasCustomPrompt="1"/>
          </p:nvPr>
        </p:nvSpPr>
        <p:spPr bwMode="gray">
          <a:xfrm>
            <a:off x="5018805" y="9351427"/>
            <a:ext cx="2247900" cy="153888"/>
          </a:xfrm>
        </p:spPr>
        <p:txBody>
          <a:bodyPr anchor="b" anchorCtr="0"/>
          <a:lstStyle>
            <a:lvl1pPr marL="0" indent="0">
              <a:spcBef>
                <a:spcPts val="0"/>
              </a:spcBef>
              <a:buNone/>
              <a:defRPr sz="500"/>
            </a:lvl1pPr>
          </a:lstStyle>
          <a:p>
            <a:pPr lvl="0"/>
            <a:r>
              <a:rPr lang="en-US" dirty="0" smtClean="0"/>
              <a:t>Source: Click to add source. Use a single space after “Source:” and a period at the end of the source. Stretch the box to the left as needed.</a:t>
            </a:r>
          </a:p>
        </p:txBody>
      </p:sp>
      <p:cxnSp>
        <p:nvCxnSpPr>
          <p:cNvPr id="34" name="Straight Connector 33"/>
          <p:cNvCxnSpPr/>
          <p:nvPr userDrawn="1"/>
        </p:nvCxnSpPr>
        <p:spPr bwMode="gray">
          <a:xfrm>
            <a:off x="504032" y="1348092"/>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9" name="TextBox 8"/>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04825" y="504794"/>
            <a:ext cx="1325880" cy="507293"/>
          </a:xfrm>
          <a:prstGeom prst="rect">
            <a:avLst/>
          </a:prstGeom>
        </p:spPr>
      </p:pic>
      <p:cxnSp>
        <p:nvCxnSpPr>
          <p:cNvPr id="26" name="Straight Connector 25"/>
          <p:cNvCxnSpPr/>
          <p:nvPr userDrawn="1"/>
        </p:nvCxnSpPr>
        <p:spPr bwMode="gray">
          <a:xfrm>
            <a:off x="1974451" y="469131"/>
            <a:ext cx="0" cy="578619"/>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27" name="Group 26"/>
          <p:cNvGrpSpPr/>
          <p:nvPr userDrawn="1"/>
        </p:nvGrpSpPr>
        <p:grpSpPr>
          <a:xfrm>
            <a:off x="2108082" y="666107"/>
            <a:ext cx="2916357" cy="184666"/>
            <a:chOff x="2108082" y="550364"/>
            <a:chExt cx="2916357" cy="184666"/>
          </a:xfrm>
        </p:grpSpPr>
        <p:sp>
          <p:nvSpPr>
            <p:cNvPr id="28" name="TextBox 27"/>
            <p:cNvSpPr txBox="1"/>
            <p:nvPr userDrawn="1"/>
          </p:nvSpPr>
          <p:spPr bwMode="gray">
            <a:xfrm>
              <a:off x="2108082" y="550364"/>
              <a:ext cx="2916357" cy="184666"/>
            </a:xfrm>
            <a:prstGeom prst="rect">
              <a:avLst/>
            </a:prstGeom>
            <a:noFill/>
          </p:spPr>
          <p:txBody>
            <a:bodyPr wrap="square" lIns="0" tIns="0" rIns="0" bIns="0" rtlCol="0">
              <a:spAutoFit/>
            </a:bodyPr>
            <a:lstStyle/>
            <a:p>
              <a:pPr>
                <a:spcBef>
                  <a:spcPts val="500"/>
                </a:spcBef>
              </a:pPr>
              <a:r>
                <a:rPr lang="en-US" sz="1200" dirty="0" smtClean="0">
                  <a:solidFill>
                    <a:schemeClr val="tx1"/>
                  </a:solidFill>
                </a:rPr>
                <a:t>Student Success Collaborative</a:t>
              </a:r>
            </a:p>
          </p:txBody>
        </p:sp>
        <p:sp>
          <p:nvSpPr>
            <p:cNvPr id="29" name="TextBox 28"/>
            <p:cNvSpPr txBox="1"/>
            <p:nvPr userDrawn="1"/>
          </p:nvSpPr>
          <p:spPr bwMode="gray">
            <a:xfrm>
              <a:off x="4419892" y="578579"/>
              <a:ext cx="125400" cy="46166"/>
            </a:xfrm>
            <a:prstGeom prst="rect">
              <a:avLst/>
            </a:prstGeom>
            <a:noFill/>
          </p:spPr>
          <p:txBody>
            <a:bodyPr wrap="square" lIns="0" tIns="0" rIns="0" bIns="0" rtlCol="0">
              <a:spAutoFit/>
            </a:bodyPr>
            <a:lstStyle/>
            <a:p>
              <a:pPr>
                <a:spcBef>
                  <a:spcPts val="500"/>
                </a:spcBef>
              </a:pPr>
              <a:r>
                <a:rPr lang="en-US" sz="300" dirty="0" smtClean="0"/>
                <a:t>TM</a:t>
              </a:r>
            </a:p>
          </p:txBody>
        </p:sp>
      </p:grpSp>
    </p:spTree>
    <p:extLst>
      <p:ext uri="{BB962C8B-B14F-4D97-AF65-F5344CB8AC3E}">
        <p14:creationId xmlns:p14="http://schemas.microsoft.com/office/powerpoint/2010/main" val="31589987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grpSp>
        <p:nvGrpSpPr>
          <p:cNvPr id="42" name="Group 41"/>
          <p:cNvGrpSpPr>
            <a:grpSpLocks noChangeAspect="1"/>
          </p:cNvGrpSpPr>
          <p:nvPr userDrawn="1"/>
        </p:nvGrpSpPr>
        <p:grpSpPr bwMode="gray">
          <a:xfrm>
            <a:off x="3517982" y="4932042"/>
            <a:ext cx="4207541" cy="4983480"/>
            <a:chOff x="5538623" y="2477242"/>
            <a:chExt cx="4407408" cy="5220205"/>
          </a:xfrm>
        </p:grpSpPr>
        <p:sp>
          <p:nvSpPr>
            <p:cNvPr id="43" name="Freeform 42"/>
            <p:cNvSpPr>
              <a:spLocks/>
            </p:cNvSpPr>
            <p:nvPr userDrawn="1"/>
          </p:nvSpPr>
          <p:spPr bwMode="gray">
            <a:xfrm>
              <a:off x="5538623" y="2477242"/>
              <a:ext cx="4407408" cy="156835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4" name="Freeform 43"/>
            <p:cNvSpPr>
              <a:spLocks/>
            </p:cNvSpPr>
            <p:nvPr userDrawn="1"/>
          </p:nvSpPr>
          <p:spPr bwMode="gray">
            <a:xfrm>
              <a:off x="5538623" y="3541889"/>
              <a:ext cx="4395962" cy="137373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5" name="Rectangle 44"/>
            <p:cNvSpPr>
              <a:spLocks noChangeArrowheads="1"/>
            </p:cNvSpPr>
            <p:nvPr userDrawn="1"/>
          </p:nvSpPr>
          <p:spPr bwMode="gray">
            <a:xfrm>
              <a:off x="5538623" y="7331116"/>
              <a:ext cx="4407408" cy="366331"/>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6" name="Rectangle 45"/>
            <p:cNvSpPr>
              <a:spLocks noChangeArrowheads="1"/>
            </p:cNvSpPr>
            <p:nvPr userDrawn="1"/>
          </p:nvSpPr>
          <p:spPr bwMode="gray">
            <a:xfrm>
              <a:off x="8171621"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7" name="Rectangle 46"/>
            <p:cNvSpPr>
              <a:spLocks noChangeArrowheads="1"/>
            </p:cNvSpPr>
            <p:nvPr userDrawn="1"/>
          </p:nvSpPr>
          <p:spPr bwMode="gray">
            <a:xfrm>
              <a:off x="6855121"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8" name="Rectangle 47"/>
            <p:cNvSpPr>
              <a:spLocks noChangeArrowheads="1"/>
            </p:cNvSpPr>
            <p:nvPr userDrawn="1"/>
          </p:nvSpPr>
          <p:spPr bwMode="gray">
            <a:xfrm>
              <a:off x="5538623"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9" name="Rectangle 48"/>
            <p:cNvSpPr>
              <a:spLocks noChangeArrowheads="1"/>
            </p:cNvSpPr>
            <p:nvPr userDrawn="1"/>
          </p:nvSpPr>
          <p:spPr bwMode="gray">
            <a:xfrm>
              <a:off x="9488119"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8" name="Rectangle 27"/>
          <p:cNvSpPr/>
          <p:nvPr userDrawn="1"/>
        </p:nvSpPr>
        <p:spPr bwMode="gray">
          <a:xfrm>
            <a:off x="7645751" y="3895730"/>
            <a:ext cx="128016" cy="6162675"/>
          </a:xfrm>
          <a:prstGeom prst="rect">
            <a:avLst/>
          </a:prstGeom>
          <a:solidFill>
            <a:schemeClr val="bg1"/>
          </a:solidFill>
          <a:ln w="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spcBef>
                <a:spcPts val="500"/>
              </a:spcBef>
            </a:pPr>
            <a:endParaRPr lang="en-US" sz="1000" dirty="0" err="1" smtClean="0">
              <a:solidFill>
                <a:srgbClr val="FFFFFF"/>
              </a:solidFill>
            </a:endParaRPr>
          </a:p>
        </p:txBody>
      </p:sp>
      <p:cxnSp>
        <p:nvCxnSpPr>
          <p:cNvPr id="29" name="Straight Connector 28"/>
          <p:cNvCxnSpPr/>
          <p:nvPr userDrawn="1"/>
        </p:nvCxnSpPr>
        <p:spPr bwMode="gray">
          <a:xfrm>
            <a:off x="182880" y="9370736"/>
            <a:ext cx="6251590" cy="0"/>
          </a:xfrm>
          <a:prstGeom prst="line">
            <a:avLst/>
          </a:prstGeom>
          <a:solidFill>
            <a:schemeClr val="accent1"/>
          </a:solidFill>
          <a:ln w="9525" cap="flat" cmpd="sng" algn="ctr">
            <a:solidFill>
              <a:schemeClr val="accent3"/>
            </a:solidFill>
            <a:prstDash val="solid"/>
            <a:miter lim="800000"/>
            <a:headEnd type="none" w="med" len="med"/>
            <a:tailEnd type="none"/>
          </a:ln>
          <a:effectLst/>
        </p:spPr>
      </p:cxnSp>
      <p:sp>
        <p:nvSpPr>
          <p:cNvPr id="30" name="TextBox 29"/>
          <p:cNvSpPr txBox="1"/>
          <p:nvPr userDrawn="1"/>
        </p:nvSpPr>
        <p:spPr bwMode="gray">
          <a:xfrm>
            <a:off x="6234813" y="9225369"/>
            <a:ext cx="1048879" cy="246221"/>
          </a:xfrm>
          <a:prstGeom prst="rect">
            <a:avLst/>
          </a:prstGeom>
          <a:noFill/>
        </p:spPr>
        <p:txBody>
          <a:bodyPr wrap="square" lIns="0" tIns="0" rIns="0" bIns="0" rtlCol="0">
            <a:spAutoFit/>
          </a:bodyPr>
          <a:lstStyle/>
          <a:p>
            <a:pPr algn="r">
              <a:defRPr/>
            </a:pPr>
            <a:r>
              <a:rPr lang="en-US" sz="1600" dirty="0" smtClean="0">
                <a:solidFill>
                  <a:srgbClr val="0071CE"/>
                </a:solidFill>
              </a:rPr>
              <a:t>eab.com</a:t>
            </a:r>
          </a:p>
        </p:txBody>
      </p:sp>
      <p:sp>
        <p:nvSpPr>
          <p:cNvPr id="22" name="Text Placeholder 8"/>
          <p:cNvSpPr>
            <a:spLocks noGrp="1"/>
          </p:cNvSpPr>
          <p:nvPr>
            <p:ph type="body" sz="quarter" idx="11" hasCustomPrompt="1"/>
          </p:nvPr>
        </p:nvSpPr>
        <p:spPr bwMode="gray">
          <a:xfrm>
            <a:off x="1360131" y="3515695"/>
            <a:ext cx="5959109" cy="1077218"/>
          </a:xfrm>
          <a:prstGeom prst="rect">
            <a:avLst/>
          </a:prstGeom>
        </p:spPr>
        <p:txBody>
          <a:bodyPr wrap="square" lIns="0" tIns="0" rIns="0" bIns="0" anchor="b">
            <a:spAutoFit/>
          </a:bodyPr>
          <a:lstStyle>
            <a:lvl1pPr marL="0" indent="0">
              <a:spcBef>
                <a:spcPts val="0"/>
              </a:spcBef>
              <a:buNone/>
              <a:defRPr sz="3500" b="0" baseline="0">
                <a:solidFill>
                  <a:schemeClr val="accent4"/>
                </a:solidFill>
              </a:defRPr>
            </a:lvl1pPr>
            <a:lvl2pPr marL="0" indent="0">
              <a:buNone/>
              <a:defRPr sz="1000" b="1">
                <a:solidFill>
                  <a:schemeClr val="accent3"/>
                </a:solidFill>
              </a:defRPr>
            </a:lvl2pPr>
            <a:lvl3pPr marL="0" indent="0">
              <a:buNone/>
              <a:defRPr sz="1000" b="1">
                <a:solidFill>
                  <a:schemeClr val="accent3"/>
                </a:solidFill>
              </a:defRPr>
            </a:lvl3pPr>
            <a:lvl4pPr marL="0" indent="0">
              <a:buNone/>
              <a:defRPr sz="1000" b="1">
                <a:solidFill>
                  <a:schemeClr val="accent3"/>
                </a:solidFill>
              </a:defRPr>
            </a:lvl4pPr>
            <a:lvl5pPr marL="0" indent="0">
              <a:buNone/>
              <a:defRPr sz="1000" b="1">
                <a:solidFill>
                  <a:schemeClr val="accent3"/>
                </a:solidFill>
              </a:defRPr>
            </a:lvl5pPr>
          </a:lstStyle>
          <a:p>
            <a:pPr lvl="0"/>
            <a:r>
              <a:rPr lang="en-US" dirty="0" smtClean="0"/>
              <a:t>Presentation Title – Arial 35pt Regular, Use Title Case</a:t>
            </a:r>
          </a:p>
        </p:txBody>
      </p:sp>
      <p:sp>
        <p:nvSpPr>
          <p:cNvPr id="23" name="Text Placeholder 8"/>
          <p:cNvSpPr>
            <a:spLocks noGrp="1"/>
          </p:cNvSpPr>
          <p:nvPr>
            <p:ph type="body" sz="quarter" idx="12" hasCustomPrompt="1"/>
          </p:nvPr>
        </p:nvSpPr>
        <p:spPr bwMode="gray">
          <a:xfrm>
            <a:off x="1360131" y="4717167"/>
            <a:ext cx="5959109" cy="215444"/>
          </a:xfrm>
          <a:prstGeom prst="rect">
            <a:avLst/>
          </a:prstGeom>
        </p:spPr>
        <p:txBody>
          <a:bodyPr wrap="square" lIns="0" tIns="0" rIns="0" bIns="0" anchor="t">
            <a:spAutoFit/>
          </a:bodyPr>
          <a:lstStyle>
            <a:lvl1pPr marL="0" indent="0">
              <a:spcBef>
                <a:spcPts val="0"/>
              </a:spcBef>
              <a:buNone/>
              <a:defRPr sz="1400" b="0" i="0" baseline="0">
                <a:solidFill>
                  <a:schemeClr val="tx1"/>
                </a:solidFill>
              </a:defRPr>
            </a:lvl1pPr>
            <a:lvl2pPr marL="0" indent="0">
              <a:buNone/>
              <a:defRPr sz="1000" b="1">
                <a:solidFill>
                  <a:schemeClr val="accent3"/>
                </a:solidFill>
              </a:defRPr>
            </a:lvl2pPr>
            <a:lvl3pPr marL="0" indent="0">
              <a:buNone/>
              <a:defRPr sz="1000" b="1">
                <a:solidFill>
                  <a:schemeClr val="accent3"/>
                </a:solidFill>
              </a:defRPr>
            </a:lvl3pPr>
            <a:lvl4pPr marL="0" indent="0">
              <a:buNone/>
              <a:defRPr sz="1000" b="1">
                <a:solidFill>
                  <a:schemeClr val="accent3"/>
                </a:solidFill>
              </a:defRPr>
            </a:lvl4pPr>
            <a:lvl5pPr marL="0" indent="0">
              <a:buNone/>
              <a:defRPr sz="1000" b="1">
                <a:solidFill>
                  <a:schemeClr val="accent3"/>
                </a:solidFill>
              </a:defRPr>
            </a:lvl5pPr>
          </a:lstStyle>
          <a:p>
            <a:pPr lvl="0"/>
            <a:r>
              <a:rPr lang="en-US" dirty="0" smtClean="0"/>
              <a:t>Presentation Subtitle – Arial 14pt Regular, Use Title Case</a:t>
            </a:r>
          </a:p>
        </p:txBody>
      </p:sp>
      <p:sp>
        <p:nvSpPr>
          <p:cNvPr id="33" name="Text Placeholder 31"/>
          <p:cNvSpPr>
            <a:spLocks noGrp="1"/>
          </p:cNvSpPr>
          <p:nvPr>
            <p:ph type="body" sz="quarter" idx="52" hasCustomPrompt="1"/>
          </p:nvPr>
        </p:nvSpPr>
        <p:spPr bwMode="gray">
          <a:xfrm>
            <a:off x="1726431" y="5817956"/>
            <a:ext cx="2231136" cy="1579920"/>
          </a:xfrm>
          <a:prstGeom prst="rect">
            <a:avLst/>
          </a:prstGeom>
        </p:spPr>
        <p:txBody>
          <a:bodyPr wrap="square" lIns="0" tIns="45720" rIns="0" bIns="45720">
            <a:spAutoFit/>
          </a:bodyPr>
          <a:lstStyle>
            <a:lvl1pPr>
              <a:lnSpc>
                <a:spcPct val="100000"/>
              </a:lnSpc>
              <a:spcBef>
                <a:spcPts val="500"/>
              </a:spcBef>
              <a:defRPr sz="1000" baseline="0">
                <a:solidFill>
                  <a:schemeClr val="accent4"/>
                </a:solidFill>
              </a:defRPr>
            </a:lvl1pPr>
            <a:lvl2pPr>
              <a:lnSpc>
                <a:spcPct val="100000"/>
              </a:lnSpc>
              <a:spcBef>
                <a:spcPts val="500"/>
              </a:spcBef>
              <a:defRPr sz="1000">
                <a:solidFill>
                  <a:schemeClr val="accent4"/>
                </a:solidFill>
              </a:defRPr>
            </a:lvl2pPr>
            <a:lvl3pPr>
              <a:lnSpc>
                <a:spcPct val="100000"/>
              </a:lnSpc>
              <a:spcBef>
                <a:spcPts val="500"/>
              </a:spcBef>
              <a:defRPr sz="1000">
                <a:solidFill>
                  <a:schemeClr val="accent4"/>
                </a:solidFill>
              </a:defRPr>
            </a:lvl3pPr>
            <a:lvl4pPr>
              <a:lnSpc>
                <a:spcPct val="100000"/>
              </a:lnSpc>
              <a:spcBef>
                <a:spcPts val="500"/>
              </a:spcBef>
              <a:defRPr sz="1000">
                <a:solidFill>
                  <a:schemeClr val="accent4"/>
                </a:solidFill>
              </a:defRPr>
            </a:lvl4pPr>
            <a:lvl5pPr>
              <a:lnSpc>
                <a:spcPct val="100000"/>
              </a:lnSpc>
              <a:spcBef>
                <a:spcPts val="500"/>
              </a:spcBef>
              <a:defRPr sz="1000">
                <a:solidFill>
                  <a:schemeClr val="accent4"/>
                </a:solidFill>
              </a:defRPr>
            </a:lvl5pPr>
          </a:lstStyle>
          <a:p>
            <a:pPr lvl="0"/>
            <a:r>
              <a:rPr lang="en-US" dirty="0" smtClean="0"/>
              <a:t>Bulleted text if needed – Arial 10pt Regular. Five bullet levels are built in (hit Enter then Tab to get to the next bullet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53" name="Straight Connector 52"/>
          <p:cNvCxnSpPr/>
          <p:nvPr userDrawn="1"/>
        </p:nvCxnSpPr>
        <p:spPr bwMode="gray">
          <a:xfrm>
            <a:off x="2289726" y="638837"/>
            <a:ext cx="0" cy="555193"/>
          </a:xfrm>
          <a:prstGeom prst="line">
            <a:avLst/>
          </a:prstGeom>
          <a:ln w="6350">
            <a:solidFill>
              <a:schemeClr val="accent4"/>
            </a:solidFill>
            <a:miter lim="800000"/>
          </a:ln>
        </p:spPr>
        <p:style>
          <a:lnRef idx="1">
            <a:schemeClr val="accent1"/>
          </a:lnRef>
          <a:fillRef idx="0">
            <a:schemeClr val="accent1"/>
          </a:fillRef>
          <a:effectRef idx="0">
            <a:schemeClr val="accent1"/>
          </a:effectRef>
          <a:fontRef idx="minor">
            <a:schemeClr val="tx1"/>
          </a:fontRef>
        </p:style>
      </p:cxnSp>
      <p:sp>
        <p:nvSpPr>
          <p:cNvPr id="54" name="Text Placeholder 3"/>
          <p:cNvSpPr>
            <a:spLocks noGrp="1"/>
          </p:cNvSpPr>
          <p:nvPr>
            <p:ph type="body" sz="quarter" idx="54" hasCustomPrompt="1"/>
          </p:nvPr>
        </p:nvSpPr>
        <p:spPr bwMode="gray">
          <a:xfrm>
            <a:off x="2429560" y="699694"/>
            <a:ext cx="2464827" cy="430887"/>
          </a:xfrm>
          <a:prstGeom prst="rect">
            <a:avLst/>
          </a:prstGeom>
        </p:spPr>
        <p:txBody>
          <a:bodyPr lIns="0" tIns="0" rIns="0" bIns="0" anchor="ctr" anchorCtr="0"/>
          <a:lstStyle>
            <a:lvl1pPr marL="0" indent="0">
              <a:buNone/>
              <a:defRPr sz="1400">
                <a:solidFill>
                  <a:schemeClr val="tx1"/>
                </a:solidFill>
              </a:defRPr>
            </a:lvl1pPr>
          </a:lstStyle>
          <a:p>
            <a:pPr lvl="0"/>
            <a:r>
              <a:rPr lang="en-US" dirty="0" smtClean="0"/>
              <a:t>Program Name Appears Here Identically to Official Lock-up</a:t>
            </a:r>
          </a:p>
        </p:txBody>
      </p:sp>
      <p:pic>
        <p:nvPicPr>
          <p:cNvPr id="55" name="Picture 5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92469" y="512591"/>
            <a:ext cx="1682496" cy="812703"/>
          </a:xfrm>
          <a:prstGeom prst="rect">
            <a:avLst/>
          </a:prstGeom>
        </p:spPr>
      </p:pic>
    </p:spTree>
    <p:extLst>
      <p:ext uri="{BB962C8B-B14F-4D97-AF65-F5344CB8AC3E}">
        <p14:creationId xmlns:p14="http://schemas.microsoft.com/office/powerpoint/2010/main" val="5656062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redits &amp; Legal Caveat">
    <p:spTree>
      <p:nvGrpSpPr>
        <p:cNvPr id="1" name=""/>
        <p:cNvGrpSpPr/>
        <p:nvPr/>
      </p:nvGrpSpPr>
      <p:grpSpPr>
        <a:xfrm>
          <a:off x="0" y="0"/>
          <a:ext cx="0" cy="0"/>
          <a:chOff x="0" y="0"/>
          <a:chExt cx="0" cy="0"/>
        </a:xfrm>
      </p:grpSpPr>
      <p:sp>
        <p:nvSpPr>
          <p:cNvPr id="49" name="Text Placeholder 4"/>
          <p:cNvSpPr>
            <a:spLocks noGrp="1"/>
          </p:cNvSpPr>
          <p:nvPr>
            <p:ph type="body" sz="quarter" idx="11" hasCustomPrompt="1"/>
          </p:nvPr>
        </p:nvSpPr>
        <p:spPr bwMode="gray">
          <a:xfrm>
            <a:off x="458792" y="751860"/>
            <a:ext cx="4998815" cy="338554"/>
          </a:xfrm>
          <a:prstGeom prst="rect">
            <a:avLst/>
          </a:prstGeom>
        </p:spPr>
        <p:txBody>
          <a:bodyPr wrap="square" lIns="0" tIns="0" rIns="0" bIns="0" anchor="t" anchorCtr="0">
            <a:spAutoFit/>
          </a:bodyPr>
          <a:lstStyle>
            <a:lvl1pPr marL="0" indent="0" algn="l">
              <a:spcBef>
                <a:spcPts val="0"/>
              </a:spcBef>
              <a:buNone/>
              <a:defRPr sz="2200">
                <a:solidFill>
                  <a:schemeClr val="tx2"/>
                </a:solidFill>
              </a:defRPr>
            </a:lvl1pPr>
            <a:lvl2pPr marL="112713" indent="0">
              <a:buNone/>
              <a:defRPr sz="1400">
                <a:solidFill>
                  <a:schemeClr val="tx1"/>
                </a:solidFill>
              </a:defRPr>
            </a:lvl2pPr>
            <a:lvl3pPr marL="230187" indent="0">
              <a:buNone/>
              <a:defRPr sz="1400">
                <a:solidFill>
                  <a:schemeClr val="tx1"/>
                </a:solidFill>
              </a:defRPr>
            </a:lvl3pPr>
            <a:lvl4pPr marL="342900" indent="0">
              <a:buNone/>
              <a:defRPr sz="1400">
                <a:solidFill>
                  <a:schemeClr val="tx1"/>
                </a:solidFill>
              </a:defRPr>
            </a:lvl4pPr>
            <a:lvl5pPr marL="458787" indent="0">
              <a:buNone/>
              <a:defRPr sz="1400">
                <a:solidFill>
                  <a:schemeClr val="tx1"/>
                </a:solidFill>
              </a:defRPr>
            </a:lvl5pPr>
          </a:lstStyle>
          <a:p>
            <a:pPr lvl="0"/>
            <a:r>
              <a:rPr lang="en-US" dirty="0" smtClean="0"/>
              <a:t>Insert Program Name Here</a:t>
            </a:r>
            <a:endParaRPr lang="en-US" dirty="0"/>
          </a:p>
        </p:txBody>
      </p:sp>
      <p:sp>
        <p:nvSpPr>
          <p:cNvPr id="56" name="Text Placeholder 3"/>
          <p:cNvSpPr>
            <a:spLocks noGrp="1"/>
          </p:cNvSpPr>
          <p:nvPr>
            <p:ph type="body" sz="quarter" idx="30" hasCustomPrompt="1"/>
          </p:nvPr>
        </p:nvSpPr>
        <p:spPr bwMode="gray">
          <a:xfrm>
            <a:off x="1003566" y="1631068"/>
            <a:ext cx="3819721" cy="184666"/>
          </a:xfrm>
          <a:prstGeom prst="rect">
            <a:avLst/>
          </a:prstGeom>
        </p:spPr>
        <p:txBody>
          <a:bodyPr lIns="0" tIns="0" rIns="0" bIns="0" anchor="ctr" anchorCtr="0"/>
          <a:lstStyle>
            <a:lvl1pPr marL="0" indent="0" algn="l">
              <a:buNone/>
              <a:defRPr sz="1200" b="0" baseline="0">
                <a:solidFill>
                  <a:schemeClr val="tx1"/>
                </a:solidFill>
              </a:defRPr>
            </a:lvl1pPr>
            <a:lvl2pPr>
              <a:buNone/>
              <a:defRPr sz="1200"/>
            </a:lvl2pPr>
            <a:lvl3pPr>
              <a:buNone/>
              <a:defRPr sz="1200"/>
            </a:lvl3pPr>
            <a:lvl4pPr>
              <a:buNone/>
              <a:defRPr sz="1200"/>
            </a:lvl4pPr>
            <a:lvl5pPr>
              <a:buNone/>
              <a:defRPr sz="1200"/>
            </a:lvl5pPr>
          </a:lstStyle>
          <a:p>
            <a:pPr lvl="0"/>
            <a:r>
              <a:rPr lang="en-US" dirty="0" smtClean="0"/>
              <a:t>Project Director (click to add desired text)</a:t>
            </a:r>
            <a:endParaRPr lang="en-US" dirty="0"/>
          </a:p>
        </p:txBody>
      </p:sp>
      <p:sp>
        <p:nvSpPr>
          <p:cNvPr id="57" name="Text Placeholder 3"/>
          <p:cNvSpPr>
            <a:spLocks noGrp="1"/>
          </p:cNvSpPr>
          <p:nvPr>
            <p:ph type="body" sz="quarter" idx="19" hasCustomPrompt="1"/>
          </p:nvPr>
        </p:nvSpPr>
        <p:spPr bwMode="gray">
          <a:xfrm>
            <a:off x="1003566" y="2315498"/>
            <a:ext cx="3819721" cy="184666"/>
          </a:xfrm>
          <a:prstGeom prst="rect">
            <a:avLst/>
          </a:prstGeom>
        </p:spPr>
        <p:txBody>
          <a:bodyPr lIns="0" tIns="0" rIns="0" bIns="0" anchor="ctr" anchorCtr="0"/>
          <a:lstStyle>
            <a:lvl1pPr marL="0" indent="0" algn="l">
              <a:buNone/>
              <a:defRPr sz="1200" b="0" baseline="0">
                <a:solidFill>
                  <a:schemeClr val="tx1"/>
                </a:solidFill>
              </a:defRPr>
            </a:lvl1pPr>
            <a:lvl2pPr>
              <a:buNone/>
              <a:defRPr sz="1200"/>
            </a:lvl2pPr>
            <a:lvl3pPr>
              <a:buNone/>
              <a:defRPr sz="1200"/>
            </a:lvl3pPr>
            <a:lvl4pPr>
              <a:buNone/>
              <a:defRPr sz="1200"/>
            </a:lvl4pPr>
            <a:lvl5pPr>
              <a:buNone/>
              <a:defRPr sz="1200"/>
            </a:lvl5pPr>
          </a:lstStyle>
          <a:p>
            <a:pPr lvl="0"/>
            <a:r>
              <a:rPr lang="en-US" dirty="0" smtClean="0"/>
              <a:t>Contributing Consultants (click to add desired text)</a:t>
            </a:r>
            <a:endParaRPr lang="en-US" dirty="0"/>
          </a:p>
        </p:txBody>
      </p:sp>
      <p:sp>
        <p:nvSpPr>
          <p:cNvPr id="58" name="Text Placeholder 3"/>
          <p:cNvSpPr>
            <a:spLocks noGrp="1"/>
          </p:cNvSpPr>
          <p:nvPr>
            <p:ph type="body" sz="quarter" idx="31" hasCustomPrompt="1"/>
          </p:nvPr>
        </p:nvSpPr>
        <p:spPr bwMode="gray">
          <a:xfrm>
            <a:off x="1003566" y="2999931"/>
            <a:ext cx="3819721" cy="184666"/>
          </a:xfrm>
          <a:prstGeom prst="rect">
            <a:avLst/>
          </a:prstGeom>
        </p:spPr>
        <p:txBody>
          <a:bodyPr lIns="0" tIns="0" rIns="0" bIns="0" anchor="ctr" anchorCtr="0"/>
          <a:lstStyle>
            <a:lvl1pPr marL="0" indent="0" algn="l">
              <a:buNone/>
              <a:defRPr sz="1200" b="0" baseline="0">
                <a:solidFill>
                  <a:schemeClr val="tx1"/>
                </a:solidFill>
              </a:defRPr>
            </a:lvl1pPr>
            <a:lvl2pPr>
              <a:buNone/>
              <a:defRPr sz="1200"/>
            </a:lvl2pPr>
            <a:lvl3pPr>
              <a:buNone/>
              <a:defRPr sz="1200"/>
            </a:lvl3pPr>
            <a:lvl4pPr>
              <a:buNone/>
              <a:defRPr sz="1200"/>
            </a:lvl4pPr>
            <a:lvl5pPr>
              <a:buNone/>
              <a:defRPr sz="1200"/>
            </a:lvl5pPr>
          </a:lstStyle>
          <a:p>
            <a:pPr lvl="0"/>
            <a:r>
              <a:rPr lang="en-US" dirty="0" smtClean="0"/>
              <a:t>Design Consultant (click to add desired text)</a:t>
            </a:r>
            <a:endParaRPr lang="en-US" dirty="0"/>
          </a:p>
        </p:txBody>
      </p:sp>
      <p:sp>
        <p:nvSpPr>
          <p:cNvPr id="59" name="Text Placeholder 3"/>
          <p:cNvSpPr>
            <a:spLocks noGrp="1"/>
          </p:cNvSpPr>
          <p:nvPr>
            <p:ph type="body" sz="quarter" idx="32" hasCustomPrompt="1"/>
          </p:nvPr>
        </p:nvSpPr>
        <p:spPr bwMode="gray">
          <a:xfrm>
            <a:off x="1003566" y="3684363"/>
            <a:ext cx="3819721" cy="184666"/>
          </a:xfrm>
          <a:prstGeom prst="rect">
            <a:avLst/>
          </a:prstGeom>
        </p:spPr>
        <p:txBody>
          <a:bodyPr lIns="0" tIns="0" rIns="0" bIns="0" anchor="ctr" anchorCtr="0"/>
          <a:lstStyle>
            <a:lvl1pPr marL="0" indent="0" algn="l">
              <a:buNone/>
              <a:defRPr sz="1200" b="0" baseline="0">
                <a:solidFill>
                  <a:schemeClr val="tx1"/>
                </a:solidFill>
              </a:defRPr>
            </a:lvl1pPr>
            <a:lvl2pPr>
              <a:buNone/>
              <a:defRPr sz="1200"/>
            </a:lvl2pPr>
            <a:lvl3pPr>
              <a:buNone/>
              <a:defRPr sz="1200"/>
            </a:lvl3pPr>
            <a:lvl4pPr>
              <a:buNone/>
              <a:defRPr sz="1200"/>
            </a:lvl4pPr>
            <a:lvl5pPr>
              <a:buNone/>
              <a:defRPr sz="1200"/>
            </a:lvl5pPr>
          </a:lstStyle>
          <a:p>
            <a:pPr lvl="0"/>
            <a:r>
              <a:rPr lang="en-US" dirty="0" smtClean="0"/>
              <a:t>Executive Director (click to add desired text)</a:t>
            </a:r>
            <a:endParaRPr lang="en-US" dirty="0"/>
          </a:p>
        </p:txBody>
      </p:sp>
      <p:sp>
        <p:nvSpPr>
          <p:cNvPr id="60" name="Text Placeholder 3"/>
          <p:cNvSpPr>
            <a:spLocks noGrp="1"/>
          </p:cNvSpPr>
          <p:nvPr>
            <p:ph type="body" sz="quarter" idx="33" hasCustomPrompt="1"/>
          </p:nvPr>
        </p:nvSpPr>
        <p:spPr bwMode="gray">
          <a:xfrm>
            <a:off x="1003566" y="1863258"/>
            <a:ext cx="3819721" cy="138499"/>
          </a:xfrm>
          <a:prstGeom prst="rect">
            <a:avLst/>
          </a:prstGeom>
        </p:spPr>
        <p:txBody>
          <a:bodyPr wrap="square" lIns="0" tIns="0" rIns="0" bIns="0" anchor="t" anchorCtr="0">
            <a:spAutoFit/>
          </a:bodyPr>
          <a:lstStyle>
            <a:lvl1pPr marL="0" indent="0" algn="l">
              <a:buNone/>
              <a:defRPr sz="900" b="0" baseline="0">
                <a:solidFill>
                  <a:schemeClr val="accent3"/>
                </a:solidFill>
              </a:defRPr>
            </a:lvl1pPr>
            <a:lvl2pPr>
              <a:buNone/>
              <a:defRPr sz="1200"/>
            </a:lvl2pPr>
            <a:lvl3pPr>
              <a:buNone/>
              <a:defRPr sz="1200"/>
            </a:lvl3pPr>
            <a:lvl4pPr>
              <a:buNone/>
              <a:defRPr sz="1200"/>
            </a:lvl4pPr>
            <a:lvl5pPr>
              <a:buNone/>
              <a:defRPr sz="1200"/>
            </a:lvl5pPr>
          </a:lstStyle>
          <a:p>
            <a:pPr lvl="0"/>
            <a:r>
              <a:rPr lang="en-US" dirty="0" smtClean="0"/>
              <a:t>Add Name(s) Here</a:t>
            </a:r>
            <a:endParaRPr lang="en-US" dirty="0"/>
          </a:p>
        </p:txBody>
      </p:sp>
      <p:sp>
        <p:nvSpPr>
          <p:cNvPr id="61" name="Text Placeholder 3"/>
          <p:cNvSpPr>
            <a:spLocks noGrp="1"/>
          </p:cNvSpPr>
          <p:nvPr>
            <p:ph type="body" sz="quarter" idx="34" hasCustomPrompt="1"/>
          </p:nvPr>
        </p:nvSpPr>
        <p:spPr bwMode="gray">
          <a:xfrm>
            <a:off x="1003566" y="2547690"/>
            <a:ext cx="3819721" cy="138499"/>
          </a:xfrm>
          <a:prstGeom prst="rect">
            <a:avLst/>
          </a:prstGeom>
        </p:spPr>
        <p:txBody>
          <a:bodyPr wrap="square" lIns="0" tIns="0" rIns="0" bIns="0" anchor="t" anchorCtr="0">
            <a:spAutoFit/>
          </a:bodyPr>
          <a:lstStyle>
            <a:lvl1pPr marL="0" indent="0" algn="l">
              <a:buNone/>
              <a:defRPr sz="900" b="0" baseline="0">
                <a:solidFill>
                  <a:schemeClr val="accent3"/>
                </a:solidFill>
              </a:defRPr>
            </a:lvl1pPr>
            <a:lvl2pPr>
              <a:buNone/>
              <a:defRPr sz="1200"/>
            </a:lvl2pPr>
            <a:lvl3pPr>
              <a:buNone/>
              <a:defRPr sz="1200"/>
            </a:lvl3pPr>
            <a:lvl4pPr>
              <a:buNone/>
              <a:defRPr sz="1200"/>
            </a:lvl4pPr>
            <a:lvl5pPr>
              <a:buNone/>
              <a:defRPr sz="1200"/>
            </a:lvl5pPr>
          </a:lstStyle>
          <a:p>
            <a:pPr lvl="0"/>
            <a:r>
              <a:rPr lang="en-US" dirty="0" smtClean="0"/>
              <a:t>Add Name(s) Here</a:t>
            </a:r>
            <a:endParaRPr lang="en-US" dirty="0"/>
          </a:p>
        </p:txBody>
      </p:sp>
      <p:sp>
        <p:nvSpPr>
          <p:cNvPr id="62" name="Text Placeholder 3"/>
          <p:cNvSpPr>
            <a:spLocks noGrp="1"/>
          </p:cNvSpPr>
          <p:nvPr>
            <p:ph type="body" sz="quarter" idx="35" hasCustomPrompt="1"/>
          </p:nvPr>
        </p:nvSpPr>
        <p:spPr bwMode="gray">
          <a:xfrm>
            <a:off x="1003566" y="3232122"/>
            <a:ext cx="3819721" cy="138499"/>
          </a:xfrm>
          <a:prstGeom prst="rect">
            <a:avLst/>
          </a:prstGeom>
        </p:spPr>
        <p:txBody>
          <a:bodyPr wrap="square" lIns="0" tIns="0" rIns="0" bIns="0" anchor="t" anchorCtr="0">
            <a:spAutoFit/>
          </a:bodyPr>
          <a:lstStyle>
            <a:lvl1pPr marL="0" indent="0" algn="l">
              <a:buNone/>
              <a:defRPr sz="900" b="0" baseline="0">
                <a:solidFill>
                  <a:schemeClr val="accent3"/>
                </a:solidFill>
              </a:defRPr>
            </a:lvl1pPr>
            <a:lvl2pPr>
              <a:buNone/>
              <a:defRPr sz="1200"/>
            </a:lvl2pPr>
            <a:lvl3pPr>
              <a:buNone/>
              <a:defRPr sz="1200"/>
            </a:lvl3pPr>
            <a:lvl4pPr>
              <a:buNone/>
              <a:defRPr sz="1200"/>
            </a:lvl4pPr>
            <a:lvl5pPr>
              <a:buNone/>
              <a:defRPr sz="1200"/>
            </a:lvl5pPr>
          </a:lstStyle>
          <a:p>
            <a:pPr lvl="0"/>
            <a:r>
              <a:rPr lang="en-US" dirty="0" smtClean="0"/>
              <a:t>Add Name(s) Here</a:t>
            </a:r>
            <a:endParaRPr lang="en-US" dirty="0"/>
          </a:p>
        </p:txBody>
      </p:sp>
      <p:sp>
        <p:nvSpPr>
          <p:cNvPr id="63" name="Text Placeholder 3"/>
          <p:cNvSpPr>
            <a:spLocks noGrp="1"/>
          </p:cNvSpPr>
          <p:nvPr>
            <p:ph type="body" sz="quarter" idx="36" hasCustomPrompt="1"/>
          </p:nvPr>
        </p:nvSpPr>
        <p:spPr bwMode="gray">
          <a:xfrm>
            <a:off x="1003566" y="3916553"/>
            <a:ext cx="3819721" cy="138499"/>
          </a:xfrm>
          <a:prstGeom prst="rect">
            <a:avLst/>
          </a:prstGeom>
        </p:spPr>
        <p:txBody>
          <a:bodyPr wrap="square" lIns="0" tIns="0" rIns="0" bIns="0" anchor="t" anchorCtr="0">
            <a:spAutoFit/>
          </a:bodyPr>
          <a:lstStyle>
            <a:lvl1pPr marL="0" indent="0" algn="l">
              <a:buNone/>
              <a:defRPr sz="900" b="0" baseline="0">
                <a:solidFill>
                  <a:schemeClr val="accent3"/>
                </a:solidFill>
              </a:defRPr>
            </a:lvl1pPr>
            <a:lvl2pPr>
              <a:buNone/>
              <a:defRPr sz="1200"/>
            </a:lvl2pPr>
            <a:lvl3pPr>
              <a:buNone/>
              <a:defRPr sz="1200"/>
            </a:lvl3pPr>
            <a:lvl4pPr>
              <a:buNone/>
              <a:defRPr sz="1200"/>
            </a:lvl4pPr>
            <a:lvl5pPr>
              <a:buNone/>
              <a:defRPr sz="1200"/>
            </a:lvl5pPr>
          </a:lstStyle>
          <a:p>
            <a:pPr lvl="0"/>
            <a:r>
              <a:rPr lang="en-US" dirty="0" smtClean="0"/>
              <a:t>Add Name(s) Here</a:t>
            </a:r>
            <a:endParaRPr lang="en-US" dirty="0"/>
          </a:p>
        </p:txBody>
      </p:sp>
      <p:sp>
        <p:nvSpPr>
          <p:cNvPr id="20" name="TextBox 19"/>
          <p:cNvSpPr txBox="1"/>
          <p:nvPr userDrawn="1"/>
        </p:nvSpPr>
        <p:spPr bwMode="gray">
          <a:xfrm rot="10800000" flipH="1" flipV="1">
            <a:off x="5670546" y="824201"/>
            <a:ext cx="1720854" cy="4216539"/>
          </a:xfrm>
          <a:prstGeom prst="rect">
            <a:avLst/>
          </a:prstGeom>
          <a:noFill/>
        </p:spPr>
        <p:txBody>
          <a:bodyPr wrap="square" rtlCol="0">
            <a:spAutoFit/>
          </a:bodyPr>
          <a:lstStyle/>
          <a:p>
            <a:pPr>
              <a:spcBef>
                <a:spcPts val="400"/>
              </a:spcBef>
            </a:pPr>
            <a:r>
              <a:rPr lang="en-US" sz="800" b="1" baseline="30000" dirty="0">
                <a:solidFill>
                  <a:srgbClr val="525B63"/>
                </a:solidFill>
                <a:cs typeface="Arial"/>
              </a:rPr>
              <a:t>LEGAL CAVEAT</a:t>
            </a:r>
          </a:p>
          <a:p>
            <a:pPr>
              <a:spcBef>
                <a:spcPts val="400"/>
              </a:spcBef>
            </a:pPr>
            <a:r>
              <a:rPr lang="en-US" sz="800" baseline="30000" dirty="0">
                <a:solidFill>
                  <a:srgbClr val="525B63"/>
                </a:solidFill>
                <a:cs typeface="Arial"/>
              </a:rPr>
              <a:t>The Advisory Board Company has made efforts to verify the accuracy of the information it provides to members. This report relies on data obtained from many sources, however, and The Advisory Board Company cannot guarantee the accuracy of the information provided or any analysis based thereon. In addition, The Advisory Board Company is not in the business of giving legal, medical,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medical, tax, or accounting issues, before implementing any of these tactics. Neither The Advisory Board Company nor its officers, directors, trustees, employees and agents shall be liable for any claims, liabilities, or expenses relating to (a) any errors or omissions in this report, whether caused by The Advisory Board Company or any of its employees or agents, or sources or other third parties, (b) any recommendation or graded ranking by The Advisory Board Company, or (c) failure of member and its employees and agents to abide by the terms set forth herein.</a:t>
            </a:r>
          </a:p>
          <a:p>
            <a:pPr>
              <a:spcBef>
                <a:spcPts val="400"/>
              </a:spcBef>
            </a:pPr>
            <a:r>
              <a:rPr lang="en-US" sz="800" baseline="30000" dirty="0">
                <a:solidFill>
                  <a:srgbClr val="525B63"/>
                </a:solidFill>
                <a:cs typeface="Arial"/>
              </a:rPr>
              <a:t>The Advisory Board is a registered trademark of The Advisory Board Company in the United States and other countries. Members are not permitted to use this trademark, or any other Advisory Board trademark, product name, service name, trade </a:t>
            </a:r>
            <a:r>
              <a:rPr lang="en-US" sz="800" baseline="30000" dirty="0" smtClean="0">
                <a:solidFill>
                  <a:srgbClr val="525B63"/>
                </a:solidFill>
                <a:cs typeface="Arial"/>
              </a:rPr>
              <a:t>name, </a:t>
            </a:r>
            <a:r>
              <a:rPr lang="en-US" sz="800" baseline="30000" dirty="0">
                <a:solidFill>
                  <a:srgbClr val="525B63"/>
                </a:solidFill>
                <a:cs typeface="Arial"/>
              </a:rPr>
              <a:t>and logo, without the prior written consent of The Advisory Board Company. All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The Advisory Board Company and its products and services, or (b) an endorsement of the company or its products or services by The Advisory Board Company. The Advisory Board Company is not affiliated with any such company</a:t>
            </a:r>
            <a:r>
              <a:rPr lang="en-US" sz="800" baseline="30000" dirty="0" smtClean="0">
                <a:solidFill>
                  <a:srgbClr val="525B63"/>
                </a:solidFill>
                <a:cs typeface="Arial"/>
              </a:rPr>
              <a:t>.</a:t>
            </a:r>
            <a:endParaRPr lang="en-US" sz="800" baseline="30000" dirty="0">
              <a:solidFill>
                <a:srgbClr val="525B63"/>
              </a:solidFill>
              <a:cs typeface="Arial"/>
            </a:endParaRPr>
          </a:p>
        </p:txBody>
      </p:sp>
      <p:sp>
        <p:nvSpPr>
          <p:cNvPr id="21" name="TextBox 20"/>
          <p:cNvSpPr txBox="1"/>
          <p:nvPr userDrawn="1"/>
        </p:nvSpPr>
        <p:spPr bwMode="gray">
          <a:xfrm>
            <a:off x="5670548" y="5059071"/>
            <a:ext cx="1720855" cy="4360168"/>
          </a:xfrm>
          <a:prstGeom prst="rect">
            <a:avLst/>
          </a:prstGeom>
          <a:noFill/>
        </p:spPr>
        <p:txBody>
          <a:bodyPr wrap="square" rtlCol="0">
            <a:spAutoFit/>
          </a:bodyPr>
          <a:lstStyle/>
          <a:p>
            <a:pPr>
              <a:spcBef>
                <a:spcPts val="400"/>
              </a:spcBef>
            </a:pPr>
            <a:r>
              <a:rPr lang="en-US" sz="800" b="1" baseline="30000" dirty="0">
                <a:solidFill>
                  <a:srgbClr val="525B63"/>
                </a:solidFill>
                <a:cs typeface="Arial"/>
              </a:rPr>
              <a:t>IMPORTANT: Please read the following.</a:t>
            </a:r>
          </a:p>
          <a:p>
            <a:pPr>
              <a:spcBef>
                <a:spcPts val="400"/>
              </a:spcBef>
            </a:pPr>
            <a:r>
              <a:rPr lang="en-US" sz="800" baseline="30000" dirty="0">
                <a:solidFill>
                  <a:srgbClr val="525B63"/>
                </a:solidFill>
                <a:cs typeface="Arial"/>
              </a:rPr>
              <a:t>The Advisory Board Company has prepared this report for the exclusive use of its members. Each member acknowledges and agrees that this report and the information contained herein (collectively, the “Report”) are confidential and proprietary to The Advisory Board Company. By accepting delivery of this </a:t>
            </a:r>
            <a:r>
              <a:rPr lang="en-US" sz="800" baseline="30000" dirty="0" smtClean="0">
                <a:solidFill>
                  <a:srgbClr val="525B63"/>
                </a:solidFill>
                <a:cs typeface="Arial"/>
              </a:rPr>
              <a:t>Report, each </a:t>
            </a:r>
            <a:r>
              <a:rPr lang="en-US" sz="800" baseline="30000" dirty="0">
                <a:solidFill>
                  <a:srgbClr val="525B63"/>
                </a:solidFill>
                <a:cs typeface="Arial"/>
              </a:rPr>
              <a:t>member agrees to abide by the terms as stated herein, </a:t>
            </a:r>
            <a:r>
              <a:rPr lang="en-US" sz="800" baseline="30000" dirty="0" smtClean="0">
                <a:solidFill>
                  <a:srgbClr val="525B63"/>
                </a:solidFill>
                <a:cs typeface="Arial"/>
              </a:rPr>
              <a:t>including</a:t>
            </a:r>
            <a:br>
              <a:rPr lang="en-US" sz="800" baseline="30000" dirty="0" smtClean="0">
                <a:solidFill>
                  <a:srgbClr val="525B63"/>
                </a:solidFill>
                <a:cs typeface="Arial"/>
              </a:rPr>
            </a:br>
            <a:r>
              <a:rPr lang="en-US" sz="800" baseline="30000" dirty="0" smtClean="0">
                <a:solidFill>
                  <a:srgbClr val="525B63"/>
                </a:solidFill>
                <a:cs typeface="Arial"/>
              </a:rPr>
              <a:t>the following:</a:t>
            </a:r>
          </a:p>
          <a:p>
            <a:pPr marL="112713" indent="-112713">
              <a:spcBef>
                <a:spcPts val="200"/>
              </a:spcBef>
            </a:pPr>
            <a:r>
              <a:rPr lang="en-US" sz="800" baseline="30000" dirty="0" smtClean="0">
                <a:solidFill>
                  <a:srgbClr val="525B63"/>
                </a:solidFill>
                <a:cs typeface="Arial"/>
              </a:rPr>
              <a:t>1.</a:t>
            </a:r>
            <a:r>
              <a:rPr lang="en-US" sz="800" dirty="0" smtClean="0">
                <a:solidFill>
                  <a:srgbClr val="525B63"/>
                </a:solidFill>
                <a:cs typeface="Arial"/>
              </a:rPr>
              <a:t> 	</a:t>
            </a:r>
            <a:r>
              <a:rPr lang="en-US" sz="800" baseline="30000" dirty="0" smtClean="0">
                <a:solidFill>
                  <a:srgbClr val="525B63"/>
                </a:solidFill>
                <a:cs typeface="Arial"/>
              </a:rPr>
              <a:t>The </a:t>
            </a:r>
            <a:r>
              <a:rPr lang="en-US" sz="800" baseline="30000" dirty="0">
                <a:solidFill>
                  <a:srgbClr val="525B63"/>
                </a:solidFill>
                <a:cs typeface="Arial"/>
              </a:rPr>
              <a:t>Advisory Board Company owns all right, title and interest in and to this Report. Except as stated herein, no right, license, permission or interest of any kind in this Report is intended to be given, transferred to or acquired by a member. Each member is authorized to use this Report only to the extent expressly authorized herein.  </a:t>
            </a:r>
          </a:p>
          <a:p>
            <a:pPr marL="112713" indent="-112713">
              <a:spcBef>
                <a:spcPts val="200"/>
              </a:spcBef>
            </a:pPr>
            <a:r>
              <a:rPr lang="en-US" sz="800" baseline="30000" dirty="0" smtClean="0">
                <a:solidFill>
                  <a:srgbClr val="525B63"/>
                </a:solidFill>
                <a:cs typeface="Arial"/>
              </a:rPr>
              <a:t>2. 	Each </a:t>
            </a:r>
            <a:r>
              <a:rPr lang="en-US" sz="800" baseline="30000" dirty="0">
                <a:solidFill>
                  <a:srgbClr val="525B63"/>
                </a:solidFill>
                <a:cs typeface="Arial"/>
              </a:rPr>
              <a:t>member shall not sell, </a:t>
            </a:r>
            <a:r>
              <a:rPr lang="en-US" sz="800" baseline="30000" dirty="0" smtClean="0">
                <a:solidFill>
                  <a:srgbClr val="525B63"/>
                </a:solidFill>
                <a:cs typeface="Arial"/>
              </a:rPr>
              <a:t>license, </a:t>
            </a:r>
            <a:r>
              <a:rPr lang="en-US" sz="800" baseline="30000" dirty="0">
                <a:solidFill>
                  <a:srgbClr val="525B63"/>
                </a:solidFill>
                <a:cs typeface="Arial"/>
              </a:rPr>
              <a:t>or republish this Report. Each member shall not disseminate or permit the use of, and shall take reasonable precautions to prevent such dissemination or use of, this Report by (a) any of its employees and agents (except as stated below), or (b) any third party.</a:t>
            </a:r>
          </a:p>
          <a:p>
            <a:pPr marL="112713" indent="-112713">
              <a:spcBef>
                <a:spcPts val="200"/>
              </a:spcBef>
            </a:pPr>
            <a:r>
              <a:rPr lang="en-US" sz="800" baseline="30000" dirty="0" smtClean="0">
                <a:solidFill>
                  <a:srgbClr val="525B63"/>
                </a:solidFill>
                <a:cs typeface="Arial"/>
              </a:rPr>
              <a:t>3. 	Each </a:t>
            </a:r>
            <a:r>
              <a:rPr lang="en-US" sz="800" baseline="30000" dirty="0">
                <a:solidFill>
                  <a:srgbClr val="525B63"/>
                </a:solidFill>
                <a:cs typeface="Arial"/>
              </a:rPr>
              <a:t>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a:t>
            </a:r>
            <a:r>
              <a:rPr lang="en-US" sz="800" spc="-10" baseline="30000" dirty="0">
                <a:solidFill>
                  <a:srgbClr val="525B63"/>
                </a:solidFill>
                <a:cs typeface="Arial"/>
              </a:rPr>
              <a:t>Report for its internal use only. Each member may make a limited number of copies, solely </a:t>
            </a:r>
            <a:r>
              <a:rPr lang="en-US" sz="800" baseline="30000" dirty="0">
                <a:solidFill>
                  <a:srgbClr val="525B63"/>
                </a:solidFill>
                <a:cs typeface="Arial"/>
              </a:rPr>
              <a:t>as adequate for use by its employees and agents in accordance with the terms herein. </a:t>
            </a:r>
          </a:p>
          <a:p>
            <a:pPr marL="112713" indent="-112713">
              <a:spcBef>
                <a:spcPts val="200"/>
              </a:spcBef>
            </a:pPr>
            <a:r>
              <a:rPr lang="en-US" sz="800" baseline="30000" dirty="0" smtClean="0">
                <a:solidFill>
                  <a:srgbClr val="525B63"/>
                </a:solidFill>
                <a:cs typeface="Arial"/>
              </a:rPr>
              <a:t>4. 	Each </a:t>
            </a:r>
            <a:r>
              <a:rPr lang="en-US" sz="800" baseline="30000" dirty="0">
                <a:solidFill>
                  <a:srgbClr val="525B63"/>
                </a:solidFill>
                <a:cs typeface="Arial"/>
              </a:rPr>
              <a:t>member shall not remove from this Report any confidential markings, copyright </a:t>
            </a:r>
            <a:r>
              <a:rPr lang="en-US" sz="800" baseline="30000" dirty="0" smtClean="0">
                <a:solidFill>
                  <a:srgbClr val="525B63"/>
                </a:solidFill>
                <a:cs typeface="Arial"/>
              </a:rPr>
              <a:t>notices, and </a:t>
            </a:r>
            <a:r>
              <a:rPr lang="en-US" sz="800" baseline="30000" dirty="0">
                <a:solidFill>
                  <a:srgbClr val="525B63"/>
                </a:solidFill>
                <a:cs typeface="Arial"/>
              </a:rPr>
              <a:t>other similar indicia herein.</a:t>
            </a:r>
          </a:p>
          <a:p>
            <a:pPr marL="112713" indent="-112713">
              <a:spcBef>
                <a:spcPts val="200"/>
              </a:spcBef>
            </a:pPr>
            <a:r>
              <a:rPr lang="en-US" sz="800" baseline="30000" dirty="0" smtClean="0">
                <a:solidFill>
                  <a:srgbClr val="525B63"/>
                </a:solidFill>
                <a:cs typeface="Arial"/>
              </a:rPr>
              <a:t>5. 	Each </a:t>
            </a:r>
            <a:r>
              <a:rPr lang="en-US" sz="800" baseline="30000" dirty="0">
                <a:solidFill>
                  <a:srgbClr val="525B63"/>
                </a:solidFill>
                <a:cs typeface="Arial"/>
              </a:rPr>
              <a:t>member is responsible for any breach of its obligations as stated herein by any of its employees or </a:t>
            </a:r>
            <a:r>
              <a:rPr lang="en-US" sz="800" baseline="30000" dirty="0" smtClean="0">
                <a:solidFill>
                  <a:srgbClr val="525B63"/>
                </a:solidFill>
                <a:cs typeface="Arial"/>
              </a:rPr>
              <a:t>agents. </a:t>
            </a:r>
          </a:p>
          <a:p>
            <a:pPr marL="112713" indent="-112713">
              <a:spcBef>
                <a:spcPts val="200"/>
              </a:spcBef>
            </a:pPr>
            <a:r>
              <a:rPr lang="en-US" sz="800" baseline="30000" dirty="0" smtClean="0">
                <a:solidFill>
                  <a:srgbClr val="525B63"/>
                </a:solidFill>
                <a:cs typeface="Arial"/>
              </a:rPr>
              <a:t>6. 	If </a:t>
            </a:r>
            <a:r>
              <a:rPr lang="en-US" sz="800" baseline="30000" dirty="0">
                <a:solidFill>
                  <a:srgbClr val="525B63"/>
                </a:solidFill>
                <a:cs typeface="Arial"/>
              </a:rPr>
              <a:t>a member is unwilling to abide by any of the foregoing obligations, then such </a:t>
            </a:r>
            <a:r>
              <a:rPr lang="en-US" sz="800" baseline="30000" dirty="0" smtClean="0">
                <a:solidFill>
                  <a:srgbClr val="525B63"/>
                </a:solidFill>
                <a:cs typeface="Arial"/>
              </a:rPr>
              <a:t>member shall </a:t>
            </a:r>
            <a:r>
              <a:rPr lang="en-US" sz="800" baseline="30000" dirty="0">
                <a:solidFill>
                  <a:srgbClr val="525B63"/>
                </a:solidFill>
                <a:cs typeface="Arial"/>
              </a:rPr>
              <a:t>promptly return this Report and all copies thereof to The Advisory Board Company</a:t>
            </a:r>
            <a:r>
              <a:rPr lang="en-US" sz="800" baseline="30000" dirty="0" smtClean="0">
                <a:solidFill>
                  <a:srgbClr val="525B63"/>
                </a:solidFill>
                <a:cs typeface="Arial"/>
              </a:rPr>
              <a:t>. </a:t>
            </a:r>
            <a:endParaRPr lang="en-US" sz="800" baseline="30000" dirty="0">
              <a:solidFill>
                <a:srgbClr val="525B63"/>
              </a:solidFill>
              <a:cs typeface="Arial"/>
            </a:endParaRPr>
          </a:p>
        </p:txBody>
      </p:sp>
      <p:cxnSp>
        <p:nvCxnSpPr>
          <p:cNvPr id="22" name="Straight Connector 21"/>
          <p:cNvCxnSpPr/>
          <p:nvPr userDrawn="1"/>
        </p:nvCxnSpPr>
        <p:spPr bwMode="gray">
          <a:xfrm>
            <a:off x="5638801" y="763594"/>
            <a:ext cx="0" cy="8570911"/>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5658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grpSp>
        <p:nvGrpSpPr>
          <p:cNvPr id="45" name="Group 44"/>
          <p:cNvGrpSpPr>
            <a:grpSpLocks noChangeAspect="1"/>
          </p:cNvGrpSpPr>
          <p:nvPr userDrawn="1"/>
        </p:nvGrpSpPr>
        <p:grpSpPr bwMode="gray">
          <a:xfrm>
            <a:off x="2557706" y="1892152"/>
            <a:ext cx="2184833" cy="2587753"/>
            <a:chOff x="5538623" y="2477242"/>
            <a:chExt cx="4407408" cy="5220205"/>
          </a:xfrm>
        </p:grpSpPr>
        <p:sp>
          <p:nvSpPr>
            <p:cNvPr id="46" name="Freeform 45"/>
            <p:cNvSpPr>
              <a:spLocks/>
            </p:cNvSpPr>
            <p:nvPr userDrawn="1"/>
          </p:nvSpPr>
          <p:spPr bwMode="gray">
            <a:xfrm>
              <a:off x="5538623" y="2477242"/>
              <a:ext cx="4407408" cy="156835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7" name="Freeform 46"/>
            <p:cNvSpPr>
              <a:spLocks/>
            </p:cNvSpPr>
            <p:nvPr userDrawn="1"/>
          </p:nvSpPr>
          <p:spPr bwMode="gray">
            <a:xfrm>
              <a:off x="5538623" y="3541889"/>
              <a:ext cx="4395962" cy="137373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8" name="Rectangle 47"/>
            <p:cNvSpPr>
              <a:spLocks noChangeArrowheads="1"/>
            </p:cNvSpPr>
            <p:nvPr userDrawn="1"/>
          </p:nvSpPr>
          <p:spPr bwMode="gray">
            <a:xfrm>
              <a:off x="5538623" y="7331116"/>
              <a:ext cx="4407408" cy="366331"/>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49" name="Rectangle 48"/>
            <p:cNvSpPr>
              <a:spLocks noChangeArrowheads="1"/>
            </p:cNvSpPr>
            <p:nvPr userDrawn="1"/>
          </p:nvSpPr>
          <p:spPr bwMode="gray">
            <a:xfrm>
              <a:off x="8171621"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50" name="Rectangle 49"/>
            <p:cNvSpPr>
              <a:spLocks noChangeArrowheads="1"/>
            </p:cNvSpPr>
            <p:nvPr userDrawn="1"/>
          </p:nvSpPr>
          <p:spPr bwMode="gray">
            <a:xfrm>
              <a:off x="6855121"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51" name="Rectangle 50"/>
            <p:cNvSpPr>
              <a:spLocks noChangeArrowheads="1"/>
            </p:cNvSpPr>
            <p:nvPr userDrawn="1"/>
          </p:nvSpPr>
          <p:spPr bwMode="gray">
            <a:xfrm>
              <a:off x="5538623"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52" name="Rectangle 51"/>
            <p:cNvSpPr>
              <a:spLocks noChangeArrowheads="1"/>
            </p:cNvSpPr>
            <p:nvPr userDrawn="1"/>
          </p:nvSpPr>
          <p:spPr bwMode="gray">
            <a:xfrm>
              <a:off x="9488119" y="5201824"/>
              <a:ext cx="446466" cy="1682829"/>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14" name="Rectangle 13"/>
          <p:cNvSpPr/>
          <p:nvPr userDrawn="1"/>
        </p:nvSpPr>
        <p:spPr bwMode="gray">
          <a:xfrm rot="16200000">
            <a:off x="3132105" y="2877945"/>
            <a:ext cx="3092127" cy="569348"/>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cxnSp>
        <p:nvCxnSpPr>
          <p:cNvPr id="15" name="Straight Connector 14"/>
          <p:cNvCxnSpPr/>
          <p:nvPr userDrawn="1"/>
        </p:nvCxnSpPr>
        <p:spPr bwMode="gray">
          <a:xfrm>
            <a:off x="4393301" y="2015085"/>
            <a:ext cx="0" cy="4153704"/>
          </a:xfrm>
          <a:prstGeom prst="line">
            <a:avLst/>
          </a:prstGeom>
          <a:ln w="952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6" name="Freeform 15"/>
          <p:cNvSpPr>
            <a:spLocks/>
          </p:cNvSpPr>
          <p:nvPr userDrawn="1"/>
        </p:nvSpPr>
        <p:spPr bwMode="gray">
          <a:xfrm>
            <a:off x="4347812" y="1913596"/>
            <a:ext cx="526993" cy="612527"/>
          </a:xfrm>
          <a:custGeom>
            <a:avLst/>
            <a:gdLst>
              <a:gd name="T0" fmla="*/ 2720 w 5126"/>
              <a:gd name="T1" fmla="*/ 6 h 1817"/>
              <a:gd name="T2" fmla="*/ 3038 w 5126"/>
              <a:gd name="T3" fmla="*/ 46 h 1817"/>
              <a:gd name="T4" fmla="*/ 3349 w 5126"/>
              <a:gd name="T5" fmla="*/ 125 h 1817"/>
              <a:gd name="T6" fmla="*/ 3648 w 5126"/>
              <a:gd name="T7" fmla="*/ 241 h 1817"/>
              <a:gd name="T8" fmla="*/ 3932 w 5126"/>
              <a:gd name="T9" fmla="*/ 387 h 1817"/>
              <a:gd name="T10" fmla="*/ 4198 w 5126"/>
              <a:gd name="T11" fmla="*/ 565 h 1817"/>
              <a:gd name="T12" fmla="*/ 4442 w 5126"/>
              <a:gd name="T13" fmla="*/ 770 h 1817"/>
              <a:gd name="T14" fmla="*/ 4660 w 5126"/>
              <a:gd name="T15" fmla="*/ 1001 h 1817"/>
              <a:gd name="T16" fmla="*/ 4849 w 5126"/>
              <a:gd name="T17" fmla="*/ 1254 h 1817"/>
              <a:gd name="T18" fmla="*/ 5005 w 5126"/>
              <a:gd name="T19" fmla="*/ 1526 h 1817"/>
              <a:gd name="T20" fmla="*/ 5126 w 5126"/>
              <a:gd name="T21" fmla="*/ 1817 h 1817"/>
              <a:gd name="T22" fmla="*/ 4444 w 5126"/>
              <a:gd name="T23" fmla="*/ 1454 h 1817"/>
              <a:gd name="T24" fmla="*/ 4314 w 5126"/>
              <a:gd name="T25" fmla="*/ 1286 h 1817"/>
              <a:gd name="T26" fmla="*/ 4163 w 5126"/>
              <a:gd name="T27" fmla="*/ 1121 h 1817"/>
              <a:gd name="T28" fmla="*/ 3991 w 5126"/>
              <a:gd name="T29" fmla="*/ 965 h 1817"/>
              <a:gd name="T30" fmla="*/ 3800 w 5126"/>
              <a:gd name="T31" fmla="*/ 824 h 1817"/>
              <a:gd name="T32" fmla="*/ 3589 w 5126"/>
              <a:gd name="T33" fmla="*/ 699 h 1817"/>
              <a:gd name="T34" fmla="*/ 3358 w 5126"/>
              <a:gd name="T35" fmla="*/ 594 h 1817"/>
              <a:gd name="T36" fmla="*/ 3109 w 5126"/>
              <a:gd name="T37" fmla="*/ 514 h 1817"/>
              <a:gd name="T38" fmla="*/ 2843 w 5126"/>
              <a:gd name="T39" fmla="*/ 464 h 1817"/>
              <a:gd name="T40" fmla="*/ 2559 w 5126"/>
              <a:gd name="T41" fmla="*/ 446 h 1817"/>
              <a:gd name="T42" fmla="*/ 2271 w 5126"/>
              <a:gd name="T43" fmla="*/ 466 h 1817"/>
              <a:gd name="T44" fmla="*/ 1991 w 5126"/>
              <a:gd name="T45" fmla="*/ 521 h 1817"/>
              <a:gd name="T46" fmla="*/ 1721 w 5126"/>
              <a:gd name="T47" fmla="*/ 613 h 1817"/>
              <a:gd name="T48" fmla="*/ 1465 w 5126"/>
              <a:gd name="T49" fmla="*/ 736 h 1817"/>
              <a:gd name="T50" fmla="*/ 1223 w 5126"/>
              <a:gd name="T51" fmla="*/ 891 h 1817"/>
              <a:gd name="T52" fmla="*/ 1001 w 5126"/>
              <a:gd name="T53" fmla="*/ 1077 h 1817"/>
              <a:gd name="T54" fmla="*/ 803 w 5126"/>
              <a:gd name="T55" fmla="*/ 1287 h 1817"/>
              <a:gd name="T56" fmla="*/ 629 w 5126"/>
              <a:gd name="T57" fmla="*/ 1526 h 1817"/>
              <a:gd name="T58" fmla="*/ 57 w 5126"/>
              <a:gd name="T59" fmla="*/ 1652 h 1817"/>
              <a:gd name="T60" fmla="*/ 196 w 5126"/>
              <a:gd name="T61" fmla="*/ 1374 h 1817"/>
              <a:gd name="T62" fmla="*/ 370 w 5126"/>
              <a:gd name="T63" fmla="*/ 1111 h 1817"/>
              <a:gd name="T64" fmla="*/ 576 w 5126"/>
              <a:gd name="T65" fmla="*/ 873 h 1817"/>
              <a:gd name="T66" fmla="*/ 807 w 5126"/>
              <a:gd name="T67" fmla="*/ 657 h 1817"/>
              <a:gd name="T68" fmla="*/ 1061 w 5126"/>
              <a:gd name="T69" fmla="*/ 468 h 1817"/>
              <a:gd name="T70" fmla="*/ 1336 w 5126"/>
              <a:gd name="T71" fmla="*/ 307 h 1817"/>
              <a:gd name="T72" fmla="*/ 1626 w 5126"/>
              <a:gd name="T73" fmla="*/ 176 h 1817"/>
              <a:gd name="T74" fmla="*/ 1929 w 5126"/>
              <a:gd name="T75" fmla="*/ 81 h 1817"/>
              <a:gd name="T76" fmla="*/ 2242 w 5126"/>
              <a:gd name="T77" fmla="*/ 21 h 1817"/>
              <a:gd name="T78" fmla="*/ 2559 w 5126"/>
              <a:gd name="T79" fmla="*/ 0 h 1817"/>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7210 w 10000"/>
              <a:gd name="connsiteY31" fmla="*/ 4172 h 10000"/>
              <a:gd name="connsiteX32" fmla="*/ 7002 w 10000"/>
              <a:gd name="connsiteY32" fmla="*/ 3847 h 10000"/>
              <a:gd name="connsiteX33" fmla="*/ 6781 w 10000"/>
              <a:gd name="connsiteY33" fmla="*/ 3544 h 10000"/>
              <a:gd name="connsiteX34" fmla="*/ 6551 w 10000"/>
              <a:gd name="connsiteY34" fmla="*/ 3269 h 10000"/>
              <a:gd name="connsiteX35" fmla="*/ 6313 w 10000"/>
              <a:gd name="connsiteY35" fmla="*/ 3027 h 10000"/>
              <a:gd name="connsiteX36" fmla="*/ 6065 w 10000"/>
              <a:gd name="connsiteY36" fmla="*/ 2829 h 10000"/>
              <a:gd name="connsiteX37" fmla="*/ 5812 w 10000"/>
              <a:gd name="connsiteY37" fmla="*/ 2675 h 10000"/>
              <a:gd name="connsiteX38" fmla="*/ 5546 w 10000"/>
              <a:gd name="connsiteY38" fmla="*/ 2554 h 10000"/>
              <a:gd name="connsiteX39" fmla="*/ 5275 w 10000"/>
              <a:gd name="connsiteY39" fmla="*/ 2482 h 10000"/>
              <a:gd name="connsiteX40" fmla="*/ 4992 w 10000"/>
              <a:gd name="connsiteY40" fmla="*/ 2455 h 10000"/>
              <a:gd name="connsiteX41" fmla="*/ 4709 w 10000"/>
              <a:gd name="connsiteY41" fmla="*/ 2482 h 10000"/>
              <a:gd name="connsiteX42" fmla="*/ 4430 w 10000"/>
              <a:gd name="connsiteY42" fmla="*/ 2565 h 10000"/>
              <a:gd name="connsiteX43" fmla="*/ 4155 w 10000"/>
              <a:gd name="connsiteY43" fmla="*/ 2686 h 10000"/>
              <a:gd name="connsiteX44" fmla="*/ 3884 w 10000"/>
              <a:gd name="connsiteY44" fmla="*/ 2867 h 10000"/>
              <a:gd name="connsiteX45" fmla="*/ 3619 w 10000"/>
              <a:gd name="connsiteY45" fmla="*/ 3099 h 10000"/>
              <a:gd name="connsiteX46" fmla="*/ 3357 w 10000"/>
              <a:gd name="connsiteY46" fmla="*/ 3374 h 10000"/>
              <a:gd name="connsiteX47" fmla="*/ 3104 w 10000"/>
              <a:gd name="connsiteY47" fmla="*/ 3687 h 10000"/>
              <a:gd name="connsiteX48" fmla="*/ 2858 w 10000"/>
              <a:gd name="connsiteY48" fmla="*/ 4051 h 10000"/>
              <a:gd name="connsiteX49" fmla="*/ 2618 w 10000"/>
              <a:gd name="connsiteY49" fmla="*/ 4463 h 10000"/>
              <a:gd name="connsiteX50" fmla="*/ 2386 w 10000"/>
              <a:gd name="connsiteY50" fmla="*/ 4904 h 10000"/>
              <a:gd name="connsiteX51" fmla="*/ 2163 w 10000"/>
              <a:gd name="connsiteY51" fmla="*/ 5388 h 10000"/>
              <a:gd name="connsiteX52" fmla="*/ 1953 w 10000"/>
              <a:gd name="connsiteY52" fmla="*/ 5927 h 10000"/>
              <a:gd name="connsiteX53" fmla="*/ 1752 w 10000"/>
              <a:gd name="connsiteY53" fmla="*/ 6489 h 10000"/>
              <a:gd name="connsiteX54" fmla="*/ 1567 w 10000"/>
              <a:gd name="connsiteY54" fmla="*/ 7083 h 10000"/>
              <a:gd name="connsiteX55" fmla="*/ 1391 w 10000"/>
              <a:gd name="connsiteY55" fmla="*/ 7722 h 10000"/>
              <a:gd name="connsiteX56" fmla="*/ 1227 w 10000"/>
              <a:gd name="connsiteY56" fmla="*/ 8398 h 10000"/>
              <a:gd name="connsiteX57" fmla="*/ 0 w 10000"/>
              <a:gd name="connsiteY57" fmla="*/ 9890 h 10000"/>
              <a:gd name="connsiteX58" fmla="*/ 111 w 10000"/>
              <a:gd name="connsiteY58" fmla="*/ 9092 h 10000"/>
              <a:gd name="connsiteX59" fmla="*/ 236 w 10000"/>
              <a:gd name="connsiteY59" fmla="*/ 8305 h 10000"/>
              <a:gd name="connsiteX60" fmla="*/ 382 w 10000"/>
              <a:gd name="connsiteY60" fmla="*/ 7562 h 10000"/>
              <a:gd name="connsiteX61" fmla="*/ 546 w 10000"/>
              <a:gd name="connsiteY61" fmla="*/ 6824 h 10000"/>
              <a:gd name="connsiteX62" fmla="*/ 722 w 10000"/>
              <a:gd name="connsiteY62" fmla="*/ 6114 h 10000"/>
              <a:gd name="connsiteX63" fmla="*/ 915 w 10000"/>
              <a:gd name="connsiteY63" fmla="*/ 5449 h 10000"/>
              <a:gd name="connsiteX64" fmla="*/ 1124 w 10000"/>
              <a:gd name="connsiteY64" fmla="*/ 4805 h 10000"/>
              <a:gd name="connsiteX65" fmla="*/ 1340 w 10000"/>
              <a:gd name="connsiteY65" fmla="*/ 4188 h 10000"/>
              <a:gd name="connsiteX66" fmla="*/ 1574 w 10000"/>
              <a:gd name="connsiteY66" fmla="*/ 3616 h 10000"/>
              <a:gd name="connsiteX67" fmla="*/ 1816 w 10000"/>
              <a:gd name="connsiteY67" fmla="*/ 3071 h 10000"/>
              <a:gd name="connsiteX68" fmla="*/ 2070 w 10000"/>
              <a:gd name="connsiteY68" fmla="*/ 2576 h 10000"/>
              <a:gd name="connsiteX69" fmla="*/ 2335 w 10000"/>
              <a:gd name="connsiteY69" fmla="*/ 2113 h 10000"/>
              <a:gd name="connsiteX70" fmla="*/ 2606 w 10000"/>
              <a:gd name="connsiteY70" fmla="*/ 1690 h 10000"/>
              <a:gd name="connsiteX71" fmla="*/ 2885 w 10000"/>
              <a:gd name="connsiteY71" fmla="*/ 1304 h 10000"/>
              <a:gd name="connsiteX72" fmla="*/ 3172 w 10000"/>
              <a:gd name="connsiteY72" fmla="*/ 969 h 10000"/>
              <a:gd name="connsiteX73" fmla="*/ 3465 w 10000"/>
              <a:gd name="connsiteY73" fmla="*/ 677 h 10000"/>
              <a:gd name="connsiteX74" fmla="*/ 3763 w 10000"/>
              <a:gd name="connsiteY74" fmla="*/ 446 h 10000"/>
              <a:gd name="connsiteX75" fmla="*/ 4066 w 10000"/>
              <a:gd name="connsiteY75" fmla="*/ 253 h 10000"/>
              <a:gd name="connsiteX76" fmla="*/ 4374 w 10000"/>
              <a:gd name="connsiteY76" fmla="*/ 116 h 10000"/>
              <a:gd name="connsiteX77" fmla="*/ 4682 w 10000"/>
              <a:gd name="connsiteY77" fmla="*/ 33 h 10000"/>
              <a:gd name="connsiteX78" fmla="*/ 4992 w 10000"/>
              <a:gd name="connsiteY78"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7002 w 10000"/>
              <a:gd name="connsiteY31" fmla="*/ 3847 h 10000"/>
              <a:gd name="connsiteX32" fmla="*/ 6781 w 10000"/>
              <a:gd name="connsiteY32" fmla="*/ 3544 h 10000"/>
              <a:gd name="connsiteX33" fmla="*/ 6551 w 10000"/>
              <a:gd name="connsiteY33" fmla="*/ 3269 h 10000"/>
              <a:gd name="connsiteX34" fmla="*/ 6313 w 10000"/>
              <a:gd name="connsiteY34" fmla="*/ 3027 h 10000"/>
              <a:gd name="connsiteX35" fmla="*/ 6065 w 10000"/>
              <a:gd name="connsiteY35" fmla="*/ 2829 h 10000"/>
              <a:gd name="connsiteX36" fmla="*/ 5812 w 10000"/>
              <a:gd name="connsiteY36" fmla="*/ 2675 h 10000"/>
              <a:gd name="connsiteX37" fmla="*/ 5546 w 10000"/>
              <a:gd name="connsiteY37" fmla="*/ 2554 h 10000"/>
              <a:gd name="connsiteX38" fmla="*/ 5275 w 10000"/>
              <a:gd name="connsiteY38" fmla="*/ 2482 h 10000"/>
              <a:gd name="connsiteX39" fmla="*/ 4992 w 10000"/>
              <a:gd name="connsiteY39" fmla="*/ 2455 h 10000"/>
              <a:gd name="connsiteX40" fmla="*/ 4709 w 10000"/>
              <a:gd name="connsiteY40" fmla="*/ 2482 h 10000"/>
              <a:gd name="connsiteX41" fmla="*/ 4430 w 10000"/>
              <a:gd name="connsiteY41" fmla="*/ 2565 h 10000"/>
              <a:gd name="connsiteX42" fmla="*/ 4155 w 10000"/>
              <a:gd name="connsiteY42" fmla="*/ 2686 h 10000"/>
              <a:gd name="connsiteX43" fmla="*/ 3884 w 10000"/>
              <a:gd name="connsiteY43" fmla="*/ 2867 h 10000"/>
              <a:gd name="connsiteX44" fmla="*/ 3619 w 10000"/>
              <a:gd name="connsiteY44" fmla="*/ 3099 h 10000"/>
              <a:gd name="connsiteX45" fmla="*/ 3357 w 10000"/>
              <a:gd name="connsiteY45" fmla="*/ 3374 h 10000"/>
              <a:gd name="connsiteX46" fmla="*/ 3104 w 10000"/>
              <a:gd name="connsiteY46" fmla="*/ 3687 h 10000"/>
              <a:gd name="connsiteX47" fmla="*/ 2858 w 10000"/>
              <a:gd name="connsiteY47" fmla="*/ 4051 h 10000"/>
              <a:gd name="connsiteX48" fmla="*/ 2618 w 10000"/>
              <a:gd name="connsiteY48" fmla="*/ 4463 h 10000"/>
              <a:gd name="connsiteX49" fmla="*/ 2386 w 10000"/>
              <a:gd name="connsiteY49" fmla="*/ 4904 h 10000"/>
              <a:gd name="connsiteX50" fmla="*/ 2163 w 10000"/>
              <a:gd name="connsiteY50" fmla="*/ 5388 h 10000"/>
              <a:gd name="connsiteX51" fmla="*/ 1953 w 10000"/>
              <a:gd name="connsiteY51" fmla="*/ 5927 h 10000"/>
              <a:gd name="connsiteX52" fmla="*/ 1752 w 10000"/>
              <a:gd name="connsiteY52" fmla="*/ 6489 h 10000"/>
              <a:gd name="connsiteX53" fmla="*/ 1567 w 10000"/>
              <a:gd name="connsiteY53" fmla="*/ 7083 h 10000"/>
              <a:gd name="connsiteX54" fmla="*/ 1391 w 10000"/>
              <a:gd name="connsiteY54" fmla="*/ 7722 h 10000"/>
              <a:gd name="connsiteX55" fmla="*/ 1227 w 10000"/>
              <a:gd name="connsiteY55" fmla="*/ 8398 h 10000"/>
              <a:gd name="connsiteX56" fmla="*/ 0 w 10000"/>
              <a:gd name="connsiteY56" fmla="*/ 9890 h 10000"/>
              <a:gd name="connsiteX57" fmla="*/ 111 w 10000"/>
              <a:gd name="connsiteY57" fmla="*/ 9092 h 10000"/>
              <a:gd name="connsiteX58" fmla="*/ 236 w 10000"/>
              <a:gd name="connsiteY58" fmla="*/ 8305 h 10000"/>
              <a:gd name="connsiteX59" fmla="*/ 382 w 10000"/>
              <a:gd name="connsiteY59" fmla="*/ 7562 h 10000"/>
              <a:gd name="connsiteX60" fmla="*/ 546 w 10000"/>
              <a:gd name="connsiteY60" fmla="*/ 6824 h 10000"/>
              <a:gd name="connsiteX61" fmla="*/ 722 w 10000"/>
              <a:gd name="connsiteY61" fmla="*/ 6114 h 10000"/>
              <a:gd name="connsiteX62" fmla="*/ 915 w 10000"/>
              <a:gd name="connsiteY62" fmla="*/ 5449 h 10000"/>
              <a:gd name="connsiteX63" fmla="*/ 1124 w 10000"/>
              <a:gd name="connsiteY63" fmla="*/ 4805 h 10000"/>
              <a:gd name="connsiteX64" fmla="*/ 1340 w 10000"/>
              <a:gd name="connsiteY64" fmla="*/ 4188 h 10000"/>
              <a:gd name="connsiteX65" fmla="*/ 1574 w 10000"/>
              <a:gd name="connsiteY65" fmla="*/ 3616 h 10000"/>
              <a:gd name="connsiteX66" fmla="*/ 1816 w 10000"/>
              <a:gd name="connsiteY66" fmla="*/ 3071 h 10000"/>
              <a:gd name="connsiteX67" fmla="*/ 2070 w 10000"/>
              <a:gd name="connsiteY67" fmla="*/ 2576 h 10000"/>
              <a:gd name="connsiteX68" fmla="*/ 2335 w 10000"/>
              <a:gd name="connsiteY68" fmla="*/ 2113 h 10000"/>
              <a:gd name="connsiteX69" fmla="*/ 2606 w 10000"/>
              <a:gd name="connsiteY69" fmla="*/ 1690 h 10000"/>
              <a:gd name="connsiteX70" fmla="*/ 2885 w 10000"/>
              <a:gd name="connsiteY70" fmla="*/ 1304 h 10000"/>
              <a:gd name="connsiteX71" fmla="*/ 3172 w 10000"/>
              <a:gd name="connsiteY71" fmla="*/ 969 h 10000"/>
              <a:gd name="connsiteX72" fmla="*/ 3465 w 10000"/>
              <a:gd name="connsiteY72" fmla="*/ 677 h 10000"/>
              <a:gd name="connsiteX73" fmla="*/ 3763 w 10000"/>
              <a:gd name="connsiteY73" fmla="*/ 446 h 10000"/>
              <a:gd name="connsiteX74" fmla="*/ 4066 w 10000"/>
              <a:gd name="connsiteY74" fmla="*/ 253 h 10000"/>
              <a:gd name="connsiteX75" fmla="*/ 4374 w 10000"/>
              <a:gd name="connsiteY75" fmla="*/ 116 h 10000"/>
              <a:gd name="connsiteX76" fmla="*/ 4682 w 10000"/>
              <a:gd name="connsiteY76" fmla="*/ 33 h 10000"/>
              <a:gd name="connsiteX77" fmla="*/ 4992 w 10000"/>
              <a:gd name="connsiteY77"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6781 w 10000"/>
              <a:gd name="connsiteY31" fmla="*/ 3544 h 10000"/>
              <a:gd name="connsiteX32" fmla="*/ 6551 w 10000"/>
              <a:gd name="connsiteY32" fmla="*/ 3269 h 10000"/>
              <a:gd name="connsiteX33" fmla="*/ 6313 w 10000"/>
              <a:gd name="connsiteY33" fmla="*/ 3027 h 10000"/>
              <a:gd name="connsiteX34" fmla="*/ 6065 w 10000"/>
              <a:gd name="connsiteY34" fmla="*/ 2829 h 10000"/>
              <a:gd name="connsiteX35" fmla="*/ 5812 w 10000"/>
              <a:gd name="connsiteY35" fmla="*/ 2675 h 10000"/>
              <a:gd name="connsiteX36" fmla="*/ 5546 w 10000"/>
              <a:gd name="connsiteY36" fmla="*/ 2554 h 10000"/>
              <a:gd name="connsiteX37" fmla="*/ 5275 w 10000"/>
              <a:gd name="connsiteY37" fmla="*/ 2482 h 10000"/>
              <a:gd name="connsiteX38" fmla="*/ 4992 w 10000"/>
              <a:gd name="connsiteY38" fmla="*/ 2455 h 10000"/>
              <a:gd name="connsiteX39" fmla="*/ 4709 w 10000"/>
              <a:gd name="connsiteY39" fmla="*/ 2482 h 10000"/>
              <a:gd name="connsiteX40" fmla="*/ 4430 w 10000"/>
              <a:gd name="connsiteY40" fmla="*/ 2565 h 10000"/>
              <a:gd name="connsiteX41" fmla="*/ 4155 w 10000"/>
              <a:gd name="connsiteY41" fmla="*/ 2686 h 10000"/>
              <a:gd name="connsiteX42" fmla="*/ 3884 w 10000"/>
              <a:gd name="connsiteY42" fmla="*/ 2867 h 10000"/>
              <a:gd name="connsiteX43" fmla="*/ 3619 w 10000"/>
              <a:gd name="connsiteY43" fmla="*/ 3099 h 10000"/>
              <a:gd name="connsiteX44" fmla="*/ 3357 w 10000"/>
              <a:gd name="connsiteY44" fmla="*/ 3374 h 10000"/>
              <a:gd name="connsiteX45" fmla="*/ 3104 w 10000"/>
              <a:gd name="connsiteY45" fmla="*/ 3687 h 10000"/>
              <a:gd name="connsiteX46" fmla="*/ 2858 w 10000"/>
              <a:gd name="connsiteY46" fmla="*/ 4051 h 10000"/>
              <a:gd name="connsiteX47" fmla="*/ 2618 w 10000"/>
              <a:gd name="connsiteY47" fmla="*/ 4463 h 10000"/>
              <a:gd name="connsiteX48" fmla="*/ 2386 w 10000"/>
              <a:gd name="connsiteY48" fmla="*/ 4904 h 10000"/>
              <a:gd name="connsiteX49" fmla="*/ 2163 w 10000"/>
              <a:gd name="connsiteY49" fmla="*/ 5388 h 10000"/>
              <a:gd name="connsiteX50" fmla="*/ 1953 w 10000"/>
              <a:gd name="connsiteY50" fmla="*/ 5927 h 10000"/>
              <a:gd name="connsiteX51" fmla="*/ 1752 w 10000"/>
              <a:gd name="connsiteY51" fmla="*/ 6489 h 10000"/>
              <a:gd name="connsiteX52" fmla="*/ 1567 w 10000"/>
              <a:gd name="connsiteY52" fmla="*/ 7083 h 10000"/>
              <a:gd name="connsiteX53" fmla="*/ 1391 w 10000"/>
              <a:gd name="connsiteY53" fmla="*/ 7722 h 10000"/>
              <a:gd name="connsiteX54" fmla="*/ 1227 w 10000"/>
              <a:gd name="connsiteY54" fmla="*/ 8398 h 10000"/>
              <a:gd name="connsiteX55" fmla="*/ 0 w 10000"/>
              <a:gd name="connsiteY55" fmla="*/ 9890 h 10000"/>
              <a:gd name="connsiteX56" fmla="*/ 111 w 10000"/>
              <a:gd name="connsiteY56" fmla="*/ 9092 h 10000"/>
              <a:gd name="connsiteX57" fmla="*/ 236 w 10000"/>
              <a:gd name="connsiteY57" fmla="*/ 8305 h 10000"/>
              <a:gd name="connsiteX58" fmla="*/ 382 w 10000"/>
              <a:gd name="connsiteY58" fmla="*/ 7562 h 10000"/>
              <a:gd name="connsiteX59" fmla="*/ 546 w 10000"/>
              <a:gd name="connsiteY59" fmla="*/ 6824 h 10000"/>
              <a:gd name="connsiteX60" fmla="*/ 722 w 10000"/>
              <a:gd name="connsiteY60" fmla="*/ 6114 h 10000"/>
              <a:gd name="connsiteX61" fmla="*/ 915 w 10000"/>
              <a:gd name="connsiteY61" fmla="*/ 5449 h 10000"/>
              <a:gd name="connsiteX62" fmla="*/ 1124 w 10000"/>
              <a:gd name="connsiteY62" fmla="*/ 4805 h 10000"/>
              <a:gd name="connsiteX63" fmla="*/ 1340 w 10000"/>
              <a:gd name="connsiteY63" fmla="*/ 4188 h 10000"/>
              <a:gd name="connsiteX64" fmla="*/ 1574 w 10000"/>
              <a:gd name="connsiteY64" fmla="*/ 3616 h 10000"/>
              <a:gd name="connsiteX65" fmla="*/ 1816 w 10000"/>
              <a:gd name="connsiteY65" fmla="*/ 3071 h 10000"/>
              <a:gd name="connsiteX66" fmla="*/ 2070 w 10000"/>
              <a:gd name="connsiteY66" fmla="*/ 2576 h 10000"/>
              <a:gd name="connsiteX67" fmla="*/ 2335 w 10000"/>
              <a:gd name="connsiteY67" fmla="*/ 2113 h 10000"/>
              <a:gd name="connsiteX68" fmla="*/ 2606 w 10000"/>
              <a:gd name="connsiteY68" fmla="*/ 1690 h 10000"/>
              <a:gd name="connsiteX69" fmla="*/ 2885 w 10000"/>
              <a:gd name="connsiteY69" fmla="*/ 1304 h 10000"/>
              <a:gd name="connsiteX70" fmla="*/ 3172 w 10000"/>
              <a:gd name="connsiteY70" fmla="*/ 969 h 10000"/>
              <a:gd name="connsiteX71" fmla="*/ 3465 w 10000"/>
              <a:gd name="connsiteY71" fmla="*/ 677 h 10000"/>
              <a:gd name="connsiteX72" fmla="*/ 3763 w 10000"/>
              <a:gd name="connsiteY72" fmla="*/ 446 h 10000"/>
              <a:gd name="connsiteX73" fmla="*/ 4066 w 10000"/>
              <a:gd name="connsiteY73" fmla="*/ 253 h 10000"/>
              <a:gd name="connsiteX74" fmla="*/ 4374 w 10000"/>
              <a:gd name="connsiteY74" fmla="*/ 116 h 10000"/>
              <a:gd name="connsiteX75" fmla="*/ 4682 w 10000"/>
              <a:gd name="connsiteY75" fmla="*/ 33 h 10000"/>
              <a:gd name="connsiteX76" fmla="*/ 4992 w 10000"/>
              <a:gd name="connsiteY76"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6551 w 10000"/>
              <a:gd name="connsiteY31" fmla="*/ 3269 h 10000"/>
              <a:gd name="connsiteX32" fmla="*/ 6313 w 10000"/>
              <a:gd name="connsiteY32" fmla="*/ 3027 h 10000"/>
              <a:gd name="connsiteX33" fmla="*/ 6065 w 10000"/>
              <a:gd name="connsiteY33" fmla="*/ 2829 h 10000"/>
              <a:gd name="connsiteX34" fmla="*/ 5812 w 10000"/>
              <a:gd name="connsiteY34" fmla="*/ 2675 h 10000"/>
              <a:gd name="connsiteX35" fmla="*/ 5546 w 10000"/>
              <a:gd name="connsiteY35" fmla="*/ 2554 h 10000"/>
              <a:gd name="connsiteX36" fmla="*/ 5275 w 10000"/>
              <a:gd name="connsiteY36" fmla="*/ 2482 h 10000"/>
              <a:gd name="connsiteX37" fmla="*/ 4992 w 10000"/>
              <a:gd name="connsiteY37" fmla="*/ 2455 h 10000"/>
              <a:gd name="connsiteX38" fmla="*/ 4709 w 10000"/>
              <a:gd name="connsiteY38" fmla="*/ 2482 h 10000"/>
              <a:gd name="connsiteX39" fmla="*/ 4430 w 10000"/>
              <a:gd name="connsiteY39" fmla="*/ 2565 h 10000"/>
              <a:gd name="connsiteX40" fmla="*/ 4155 w 10000"/>
              <a:gd name="connsiteY40" fmla="*/ 2686 h 10000"/>
              <a:gd name="connsiteX41" fmla="*/ 3884 w 10000"/>
              <a:gd name="connsiteY41" fmla="*/ 2867 h 10000"/>
              <a:gd name="connsiteX42" fmla="*/ 3619 w 10000"/>
              <a:gd name="connsiteY42" fmla="*/ 3099 h 10000"/>
              <a:gd name="connsiteX43" fmla="*/ 3357 w 10000"/>
              <a:gd name="connsiteY43" fmla="*/ 3374 h 10000"/>
              <a:gd name="connsiteX44" fmla="*/ 3104 w 10000"/>
              <a:gd name="connsiteY44" fmla="*/ 3687 h 10000"/>
              <a:gd name="connsiteX45" fmla="*/ 2858 w 10000"/>
              <a:gd name="connsiteY45" fmla="*/ 4051 h 10000"/>
              <a:gd name="connsiteX46" fmla="*/ 2618 w 10000"/>
              <a:gd name="connsiteY46" fmla="*/ 4463 h 10000"/>
              <a:gd name="connsiteX47" fmla="*/ 2386 w 10000"/>
              <a:gd name="connsiteY47" fmla="*/ 4904 h 10000"/>
              <a:gd name="connsiteX48" fmla="*/ 2163 w 10000"/>
              <a:gd name="connsiteY48" fmla="*/ 5388 h 10000"/>
              <a:gd name="connsiteX49" fmla="*/ 1953 w 10000"/>
              <a:gd name="connsiteY49" fmla="*/ 5927 h 10000"/>
              <a:gd name="connsiteX50" fmla="*/ 1752 w 10000"/>
              <a:gd name="connsiteY50" fmla="*/ 6489 h 10000"/>
              <a:gd name="connsiteX51" fmla="*/ 1567 w 10000"/>
              <a:gd name="connsiteY51" fmla="*/ 7083 h 10000"/>
              <a:gd name="connsiteX52" fmla="*/ 1391 w 10000"/>
              <a:gd name="connsiteY52" fmla="*/ 7722 h 10000"/>
              <a:gd name="connsiteX53" fmla="*/ 1227 w 10000"/>
              <a:gd name="connsiteY53" fmla="*/ 8398 h 10000"/>
              <a:gd name="connsiteX54" fmla="*/ 0 w 10000"/>
              <a:gd name="connsiteY54" fmla="*/ 9890 h 10000"/>
              <a:gd name="connsiteX55" fmla="*/ 111 w 10000"/>
              <a:gd name="connsiteY55" fmla="*/ 9092 h 10000"/>
              <a:gd name="connsiteX56" fmla="*/ 236 w 10000"/>
              <a:gd name="connsiteY56" fmla="*/ 8305 h 10000"/>
              <a:gd name="connsiteX57" fmla="*/ 382 w 10000"/>
              <a:gd name="connsiteY57" fmla="*/ 7562 h 10000"/>
              <a:gd name="connsiteX58" fmla="*/ 546 w 10000"/>
              <a:gd name="connsiteY58" fmla="*/ 6824 h 10000"/>
              <a:gd name="connsiteX59" fmla="*/ 722 w 10000"/>
              <a:gd name="connsiteY59" fmla="*/ 6114 h 10000"/>
              <a:gd name="connsiteX60" fmla="*/ 915 w 10000"/>
              <a:gd name="connsiteY60" fmla="*/ 5449 h 10000"/>
              <a:gd name="connsiteX61" fmla="*/ 1124 w 10000"/>
              <a:gd name="connsiteY61" fmla="*/ 4805 h 10000"/>
              <a:gd name="connsiteX62" fmla="*/ 1340 w 10000"/>
              <a:gd name="connsiteY62" fmla="*/ 4188 h 10000"/>
              <a:gd name="connsiteX63" fmla="*/ 1574 w 10000"/>
              <a:gd name="connsiteY63" fmla="*/ 3616 h 10000"/>
              <a:gd name="connsiteX64" fmla="*/ 1816 w 10000"/>
              <a:gd name="connsiteY64" fmla="*/ 3071 h 10000"/>
              <a:gd name="connsiteX65" fmla="*/ 2070 w 10000"/>
              <a:gd name="connsiteY65" fmla="*/ 2576 h 10000"/>
              <a:gd name="connsiteX66" fmla="*/ 2335 w 10000"/>
              <a:gd name="connsiteY66" fmla="*/ 2113 h 10000"/>
              <a:gd name="connsiteX67" fmla="*/ 2606 w 10000"/>
              <a:gd name="connsiteY67" fmla="*/ 1690 h 10000"/>
              <a:gd name="connsiteX68" fmla="*/ 2885 w 10000"/>
              <a:gd name="connsiteY68" fmla="*/ 1304 h 10000"/>
              <a:gd name="connsiteX69" fmla="*/ 3172 w 10000"/>
              <a:gd name="connsiteY69" fmla="*/ 969 h 10000"/>
              <a:gd name="connsiteX70" fmla="*/ 3465 w 10000"/>
              <a:gd name="connsiteY70" fmla="*/ 677 h 10000"/>
              <a:gd name="connsiteX71" fmla="*/ 3763 w 10000"/>
              <a:gd name="connsiteY71" fmla="*/ 446 h 10000"/>
              <a:gd name="connsiteX72" fmla="*/ 4066 w 10000"/>
              <a:gd name="connsiteY72" fmla="*/ 253 h 10000"/>
              <a:gd name="connsiteX73" fmla="*/ 4374 w 10000"/>
              <a:gd name="connsiteY73" fmla="*/ 116 h 10000"/>
              <a:gd name="connsiteX74" fmla="*/ 4682 w 10000"/>
              <a:gd name="connsiteY74" fmla="*/ 33 h 10000"/>
              <a:gd name="connsiteX75" fmla="*/ 4992 w 10000"/>
              <a:gd name="connsiteY75"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6313 w 10000"/>
              <a:gd name="connsiteY31" fmla="*/ 3027 h 10000"/>
              <a:gd name="connsiteX32" fmla="*/ 6065 w 10000"/>
              <a:gd name="connsiteY32" fmla="*/ 2829 h 10000"/>
              <a:gd name="connsiteX33" fmla="*/ 5812 w 10000"/>
              <a:gd name="connsiteY33" fmla="*/ 2675 h 10000"/>
              <a:gd name="connsiteX34" fmla="*/ 5546 w 10000"/>
              <a:gd name="connsiteY34" fmla="*/ 2554 h 10000"/>
              <a:gd name="connsiteX35" fmla="*/ 5275 w 10000"/>
              <a:gd name="connsiteY35" fmla="*/ 2482 h 10000"/>
              <a:gd name="connsiteX36" fmla="*/ 4992 w 10000"/>
              <a:gd name="connsiteY36" fmla="*/ 2455 h 10000"/>
              <a:gd name="connsiteX37" fmla="*/ 4709 w 10000"/>
              <a:gd name="connsiteY37" fmla="*/ 2482 h 10000"/>
              <a:gd name="connsiteX38" fmla="*/ 4430 w 10000"/>
              <a:gd name="connsiteY38" fmla="*/ 2565 h 10000"/>
              <a:gd name="connsiteX39" fmla="*/ 4155 w 10000"/>
              <a:gd name="connsiteY39" fmla="*/ 2686 h 10000"/>
              <a:gd name="connsiteX40" fmla="*/ 3884 w 10000"/>
              <a:gd name="connsiteY40" fmla="*/ 2867 h 10000"/>
              <a:gd name="connsiteX41" fmla="*/ 3619 w 10000"/>
              <a:gd name="connsiteY41" fmla="*/ 3099 h 10000"/>
              <a:gd name="connsiteX42" fmla="*/ 3357 w 10000"/>
              <a:gd name="connsiteY42" fmla="*/ 3374 h 10000"/>
              <a:gd name="connsiteX43" fmla="*/ 3104 w 10000"/>
              <a:gd name="connsiteY43" fmla="*/ 3687 h 10000"/>
              <a:gd name="connsiteX44" fmla="*/ 2858 w 10000"/>
              <a:gd name="connsiteY44" fmla="*/ 4051 h 10000"/>
              <a:gd name="connsiteX45" fmla="*/ 2618 w 10000"/>
              <a:gd name="connsiteY45" fmla="*/ 4463 h 10000"/>
              <a:gd name="connsiteX46" fmla="*/ 2386 w 10000"/>
              <a:gd name="connsiteY46" fmla="*/ 4904 h 10000"/>
              <a:gd name="connsiteX47" fmla="*/ 2163 w 10000"/>
              <a:gd name="connsiteY47" fmla="*/ 5388 h 10000"/>
              <a:gd name="connsiteX48" fmla="*/ 1953 w 10000"/>
              <a:gd name="connsiteY48" fmla="*/ 5927 h 10000"/>
              <a:gd name="connsiteX49" fmla="*/ 1752 w 10000"/>
              <a:gd name="connsiteY49" fmla="*/ 6489 h 10000"/>
              <a:gd name="connsiteX50" fmla="*/ 1567 w 10000"/>
              <a:gd name="connsiteY50" fmla="*/ 7083 h 10000"/>
              <a:gd name="connsiteX51" fmla="*/ 1391 w 10000"/>
              <a:gd name="connsiteY51" fmla="*/ 7722 h 10000"/>
              <a:gd name="connsiteX52" fmla="*/ 1227 w 10000"/>
              <a:gd name="connsiteY52" fmla="*/ 8398 h 10000"/>
              <a:gd name="connsiteX53" fmla="*/ 0 w 10000"/>
              <a:gd name="connsiteY53" fmla="*/ 9890 h 10000"/>
              <a:gd name="connsiteX54" fmla="*/ 111 w 10000"/>
              <a:gd name="connsiteY54" fmla="*/ 9092 h 10000"/>
              <a:gd name="connsiteX55" fmla="*/ 236 w 10000"/>
              <a:gd name="connsiteY55" fmla="*/ 8305 h 10000"/>
              <a:gd name="connsiteX56" fmla="*/ 382 w 10000"/>
              <a:gd name="connsiteY56" fmla="*/ 7562 h 10000"/>
              <a:gd name="connsiteX57" fmla="*/ 546 w 10000"/>
              <a:gd name="connsiteY57" fmla="*/ 6824 h 10000"/>
              <a:gd name="connsiteX58" fmla="*/ 722 w 10000"/>
              <a:gd name="connsiteY58" fmla="*/ 6114 h 10000"/>
              <a:gd name="connsiteX59" fmla="*/ 915 w 10000"/>
              <a:gd name="connsiteY59" fmla="*/ 5449 h 10000"/>
              <a:gd name="connsiteX60" fmla="*/ 1124 w 10000"/>
              <a:gd name="connsiteY60" fmla="*/ 4805 h 10000"/>
              <a:gd name="connsiteX61" fmla="*/ 1340 w 10000"/>
              <a:gd name="connsiteY61" fmla="*/ 4188 h 10000"/>
              <a:gd name="connsiteX62" fmla="*/ 1574 w 10000"/>
              <a:gd name="connsiteY62" fmla="*/ 3616 h 10000"/>
              <a:gd name="connsiteX63" fmla="*/ 1816 w 10000"/>
              <a:gd name="connsiteY63" fmla="*/ 3071 h 10000"/>
              <a:gd name="connsiteX64" fmla="*/ 2070 w 10000"/>
              <a:gd name="connsiteY64" fmla="*/ 2576 h 10000"/>
              <a:gd name="connsiteX65" fmla="*/ 2335 w 10000"/>
              <a:gd name="connsiteY65" fmla="*/ 2113 h 10000"/>
              <a:gd name="connsiteX66" fmla="*/ 2606 w 10000"/>
              <a:gd name="connsiteY66" fmla="*/ 1690 h 10000"/>
              <a:gd name="connsiteX67" fmla="*/ 2885 w 10000"/>
              <a:gd name="connsiteY67" fmla="*/ 1304 h 10000"/>
              <a:gd name="connsiteX68" fmla="*/ 3172 w 10000"/>
              <a:gd name="connsiteY68" fmla="*/ 969 h 10000"/>
              <a:gd name="connsiteX69" fmla="*/ 3465 w 10000"/>
              <a:gd name="connsiteY69" fmla="*/ 677 h 10000"/>
              <a:gd name="connsiteX70" fmla="*/ 3763 w 10000"/>
              <a:gd name="connsiteY70" fmla="*/ 446 h 10000"/>
              <a:gd name="connsiteX71" fmla="*/ 4066 w 10000"/>
              <a:gd name="connsiteY71" fmla="*/ 253 h 10000"/>
              <a:gd name="connsiteX72" fmla="*/ 4374 w 10000"/>
              <a:gd name="connsiteY72" fmla="*/ 116 h 10000"/>
              <a:gd name="connsiteX73" fmla="*/ 4682 w 10000"/>
              <a:gd name="connsiteY73" fmla="*/ 33 h 10000"/>
              <a:gd name="connsiteX74" fmla="*/ 4992 w 10000"/>
              <a:gd name="connsiteY74"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6065 w 10000"/>
              <a:gd name="connsiteY31" fmla="*/ 2829 h 10000"/>
              <a:gd name="connsiteX32" fmla="*/ 5812 w 10000"/>
              <a:gd name="connsiteY32" fmla="*/ 2675 h 10000"/>
              <a:gd name="connsiteX33" fmla="*/ 5546 w 10000"/>
              <a:gd name="connsiteY33" fmla="*/ 2554 h 10000"/>
              <a:gd name="connsiteX34" fmla="*/ 5275 w 10000"/>
              <a:gd name="connsiteY34" fmla="*/ 2482 h 10000"/>
              <a:gd name="connsiteX35" fmla="*/ 4992 w 10000"/>
              <a:gd name="connsiteY35" fmla="*/ 2455 h 10000"/>
              <a:gd name="connsiteX36" fmla="*/ 4709 w 10000"/>
              <a:gd name="connsiteY36" fmla="*/ 2482 h 10000"/>
              <a:gd name="connsiteX37" fmla="*/ 4430 w 10000"/>
              <a:gd name="connsiteY37" fmla="*/ 2565 h 10000"/>
              <a:gd name="connsiteX38" fmla="*/ 4155 w 10000"/>
              <a:gd name="connsiteY38" fmla="*/ 2686 h 10000"/>
              <a:gd name="connsiteX39" fmla="*/ 3884 w 10000"/>
              <a:gd name="connsiteY39" fmla="*/ 2867 h 10000"/>
              <a:gd name="connsiteX40" fmla="*/ 3619 w 10000"/>
              <a:gd name="connsiteY40" fmla="*/ 3099 h 10000"/>
              <a:gd name="connsiteX41" fmla="*/ 3357 w 10000"/>
              <a:gd name="connsiteY41" fmla="*/ 3374 h 10000"/>
              <a:gd name="connsiteX42" fmla="*/ 3104 w 10000"/>
              <a:gd name="connsiteY42" fmla="*/ 3687 h 10000"/>
              <a:gd name="connsiteX43" fmla="*/ 2858 w 10000"/>
              <a:gd name="connsiteY43" fmla="*/ 4051 h 10000"/>
              <a:gd name="connsiteX44" fmla="*/ 2618 w 10000"/>
              <a:gd name="connsiteY44" fmla="*/ 4463 h 10000"/>
              <a:gd name="connsiteX45" fmla="*/ 2386 w 10000"/>
              <a:gd name="connsiteY45" fmla="*/ 4904 h 10000"/>
              <a:gd name="connsiteX46" fmla="*/ 2163 w 10000"/>
              <a:gd name="connsiteY46" fmla="*/ 5388 h 10000"/>
              <a:gd name="connsiteX47" fmla="*/ 1953 w 10000"/>
              <a:gd name="connsiteY47" fmla="*/ 5927 h 10000"/>
              <a:gd name="connsiteX48" fmla="*/ 1752 w 10000"/>
              <a:gd name="connsiteY48" fmla="*/ 6489 h 10000"/>
              <a:gd name="connsiteX49" fmla="*/ 1567 w 10000"/>
              <a:gd name="connsiteY49" fmla="*/ 7083 h 10000"/>
              <a:gd name="connsiteX50" fmla="*/ 1391 w 10000"/>
              <a:gd name="connsiteY50" fmla="*/ 7722 h 10000"/>
              <a:gd name="connsiteX51" fmla="*/ 1227 w 10000"/>
              <a:gd name="connsiteY51" fmla="*/ 8398 h 10000"/>
              <a:gd name="connsiteX52" fmla="*/ 0 w 10000"/>
              <a:gd name="connsiteY52" fmla="*/ 9890 h 10000"/>
              <a:gd name="connsiteX53" fmla="*/ 111 w 10000"/>
              <a:gd name="connsiteY53" fmla="*/ 9092 h 10000"/>
              <a:gd name="connsiteX54" fmla="*/ 236 w 10000"/>
              <a:gd name="connsiteY54" fmla="*/ 8305 h 10000"/>
              <a:gd name="connsiteX55" fmla="*/ 382 w 10000"/>
              <a:gd name="connsiteY55" fmla="*/ 7562 h 10000"/>
              <a:gd name="connsiteX56" fmla="*/ 546 w 10000"/>
              <a:gd name="connsiteY56" fmla="*/ 6824 h 10000"/>
              <a:gd name="connsiteX57" fmla="*/ 722 w 10000"/>
              <a:gd name="connsiteY57" fmla="*/ 6114 h 10000"/>
              <a:gd name="connsiteX58" fmla="*/ 915 w 10000"/>
              <a:gd name="connsiteY58" fmla="*/ 5449 h 10000"/>
              <a:gd name="connsiteX59" fmla="*/ 1124 w 10000"/>
              <a:gd name="connsiteY59" fmla="*/ 4805 h 10000"/>
              <a:gd name="connsiteX60" fmla="*/ 1340 w 10000"/>
              <a:gd name="connsiteY60" fmla="*/ 4188 h 10000"/>
              <a:gd name="connsiteX61" fmla="*/ 1574 w 10000"/>
              <a:gd name="connsiteY61" fmla="*/ 3616 h 10000"/>
              <a:gd name="connsiteX62" fmla="*/ 1816 w 10000"/>
              <a:gd name="connsiteY62" fmla="*/ 3071 h 10000"/>
              <a:gd name="connsiteX63" fmla="*/ 2070 w 10000"/>
              <a:gd name="connsiteY63" fmla="*/ 2576 h 10000"/>
              <a:gd name="connsiteX64" fmla="*/ 2335 w 10000"/>
              <a:gd name="connsiteY64" fmla="*/ 2113 h 10000"/>
              <a:gd name="connsiteX65" fmla="*/ 2606 w 10000"/>
              <a:gd name="connsiteY65" fmla="*/ 1690 h 10000"/>
              <a:gd name="connsiteX66" fmla="*/ 2885 w 10000"/>
              <a:gd name="connsiteY66" fmla="*/ 1304 h 10000"/>
              <a:gd name="connsiteX67" fmla="*/ 3172 w 10000"/>
              <a:gd name="connsiteY67" fmla="*/ 969 h 10000"/>
              <a:gd name="connsiteX68" fmla="*/ 3465 w 10000"/>
              <a:gd name="connsiteY68" fmla="*/ 677 h 10000"/>
              <a:gd name="connsiteX69" fmla="*/ 3763 w 10000"/>
              <a:gd name="connsiteY69" fmla="*/ 446 h 10000"/>
              <a:gd name="connsiteX70" fmla="*/ 4066 w 10000"/>
              <a:gd name="connsiteY70" fmla="*/ 253 h 10000"/>
              <a:gd name="connsiteX71" fmla="*/ 4374 w 10000"/>
              <a:gd name="connsiteY71" fmla="*/ 116 h 10000"/>
              <a:gd name="connsiteX72" fmla="*/ 4682 w 10000"/>
              <a:gd name="connsiteY72" fmla="*/ 33 h 10000"/>
              <a:gd name="connsiteX73" fmla="*/ 4992 w 10000"/>
              <a:gd name="connsiteY73"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5812 w 10000"/>
              <a:gd name="connsiteY31" fmla="*/ 2675 h 10000"/>
              <a:gd name="connsiteX32" fmla="*/ 5546 w 10000"/>
              <a:gd name="connsiteY32" fmla="*/ 2554 h 10000"/>
              <a:gd name="connsiteX33" fmla="*/ 5275 w 10000"/>
              <a:gd name="connsiteY33" fmla="*/ 2482 h 10000"/>
              <a:gd name="connsiteX34" fmla="*/ 4992 w 10000"/>
              <a:gd name="connsiteY34" fmla="*/ 2455 h 10000"/>
              <a:gd name="connsiteX35" fmla="*/ 4709 w 10000"/>
              <a:gd name="connsiteY35" fmla="*/ 2482 h 10000"/>
              <a:gd name="connsiteX36" fmla="*/ 4430 w 10000"/>
              <a:gd name="connsiteY36" fmla="*/ 2565 h 10000"/>
              <a:gd name="connsiteX37" fmla="*/ 4155 w 10000"/>
              <a:gd name="connsiteY37" fmla="*/ 2686 h 10000"/>
              <a:gd name="connsiteX38" fmla="*/ 3884 w 10000"/>
              <a:gd name="connsiteY38" fmla="*/ 2867 h 10000"/>
              <a:gd name="connsiteX39" fmla="*/ 3619 w 10000"/>
              <a:gd name="connsiteY39" fmla="*/ 3099 h 10000"/>
              <a:gd name="connsiteX40" fmla="*/ 3357 w 10000"/>
              <a:gd name="connsiteY40" fmla="*/ 3374 h 10000"/>
              <a:gd name="connsiteX41" fmla="*/ 3104 w 10000"/>
              <a:gd name="connsiteY41" fmla="*/ 3687 h 10000"/>
              <a:gd name="connsiteX42" fmla="*/ 2858 w 10000"/>
              <a:gd name="connsiteY42" fmla="*/ 4051 h 10000"/>
              <a:gd name="connsiteX43" fmla="*/ 2618 w 10000"/>
              <a:gd name="connsiteY43" fmla="*/ 4463 h 10000"/>
              <a:gd name="connsiteX44" fmla="*/ 2386 w 10000"/>
              <a:gd name="connsiteY44" fmla="*/ 4904 h 10000"/>
              <a:gd name="connsiteX45" fmla="*/ 2163 w 10000"/>
              <a:gd name="connsiteY45" fmla="*/ 5388 h 10000"/>
              <a:gd name="connsiteX46" fmla="*/ 1953 w 10000"/>
              <a:gd name="connsiteY46" fmla="*/ 5927 h 10000"/>
              <a:gd name="connsiteX47" fmla="*/ 1752 w 10000"/>
              <a:gd name="connsiteY47" fmla="*/ 6489 h 10000"/>
              <a:gd name="connsiteX48" fmla="*/ 1567 w 10000"/>
              <a:gd name="connsiteY48" fmla="*/ 7083 h 10000"/>
              <a:gd name="connsiteX49" fmla="*/ 1391 w 10000"/>
              <a:gd name="connsiteY49" fmla="*/ 7722 h 10000"/>
              <a:gd name="connsiteX50" fmla="*/ 1227 w 10000"/>
              <a:gd name="connsiteY50" fmla="*/ 8398 h 10000"/>
              <a:gd name="connsiteX51" fmla="*/ 0 w 10000"/>
              <a:gd name="connsiteY51" fmla="*/ 9890 h 10000"/>
              <a:gd name="connsiteX52" fmla="*/ 111 w 10000"/>
              <a:gd name="connsiteY52" fmla="*/ 9092 h 10000"/>
              <a:gd name="connsiteX53" fmla="*/ 236 w 10000"/>
              <a:gd name="connsiteY53" fmla="*/ 8305 h 10000"/>
              <a:gd name="connsiteX54" fmla="*/ 382 w 10000"/>
              <a:gd name="connsiteY54" fmla="*/ 7562 h 10000"/>
              <a:gd name="connsiteX55" fmla="*/ 546 w 10000"/>
              <a:gd name="connsiteY55" fmla="*/ 6824 h 10000"/>
              <a:gd name="connsiteX56" fmla="*/ 722 w 10000"/>
              <a:gd name="connsiteY56" fmla="*/ 6114 h 10000"/>
              <a:gd name="connsiteX57" fmla="*/ 915 w 10000"/>
              <a:gd name="connsiteY57" fmla="*/ 5449 h 10000"/>
              <a:gd name="connsiteX58" fmla="*/ 1124 w 10000"/>
              <a:gd name="connsiteY58" fmla="*/ 4805 h 10000"/>
              <a:gd name="connsiteX59" fmla="*/ 1340 w 10000"/>
              <a:gd name="connsiteY59" fmla="*/ 4188 h 10000"/>
              <a:gd name="connsiteX60" fmla="*/ 1574 w 10000"/>
              <a:gd name="connsiteY60" fmla="*/ 3616 h 10000"/>
              <a:gd name="connsiteX61" fmla="*/ 1816 w 10000"/>
              <a:gd name="connsiteY61" fmla="*/ 3071 h 10000"/>
              <a:gd name="connsiteX62" fmla="*/ 2070 w 10000"/>
              <a:gd name="connsiteY62" fmla="*/ 2576 h 10000"/>
              <a:gd name="connsiteX63" fmla="*/ 2335 w 10000"/>
              <a:gd name="connsiteY63" fmla="*/ 2113 h 10000"/>
              <a:gd name="connsiteX64" fmla="*/ 2606 w 10000"/>
              <a:gd name="connsiteY64" fmla="*/ 1690 h 10000"/>
              <a:gd name="connsiteX65" fmla="*/ 2885 w 10000"/>
              <a:gd name="connsiteY65" fmla="*/ 1304 h 10000"/>
              <a:gd name="connsiteX66" fmla="*/ 3172 w 10000"/>
              <a:gd name="connsiteY66" fmla="*/ 969 h 10000"/>
              <a:gd name="connsiteX67" fmla="*/ 3465 w 10000"/>
              <a:gd name="connsiteY67" fmla="*/ 677 h 10000"/>
              <a:gd name="connsiteX68" fmla="*/ 3763 w 10000"/>
              <a:gd name="connsiteY68" fmla="*/ 446 h 10000"/>
              <a:gd name="connsiteX69" fmla="*/ 4066 w 10000"/>
              <a:gd name="connsiteY69" fmla="*/ 253 h 10000"/>
              <a:gd name="connsiteX70" fmla="*/ 4374 w 10000"/>
              <a:gd name="connsiteY70" fmla="*/ 116 h 10000"/>
              <a:gd name="connsiteX71" fmla="*/ 4682 w 10000"/>
              <a:gd name="connsiteY71" fmla="*/ 33 h 10000"/>
              <a:gd name="connsiteX72" fmla="*/ 4992 w 10000"/>
              <a:gd name="connsiteY72"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5546 w 10000"/>
              <a:gd name="connsiteY31" fmla="*/ 2554 h 10000"/>
              <a:gd name="connsiteX32" fmla="*/ 5275 w 10000"/>
              <a:gd name="connsiteY32" fmla="*/ 2482 h 10000"/>
              <a:gd name="connsiteX33" fmla="*/ 4992 w 10000"/>
              <a:gd name="connsiteY33" fmla="*/ 2455 h 10000"/>
              <a:gd name="connsiteX34" fmla="*/ 4709 w 10000"/>
              <a:gd name="connsiteY34" fmla="*/ 2482 h 10000"/>
              <a:gd name="connsiteX35" fmla="*/ 4430 w 10000"/>
              <a:gd name="connsiteY35" fmla="*/ 2565 h 10000"/>
              <a:gd name="connsiteX36" fmla="*/ 4155 w 10000"/>
              <a:gd name="connsiteY36" fmla="*/ 2686 h 10000"/>
              <a:gd name="connsiteX37" fmla="*/ 3884 w 10000"/>
              <a:gd name="connsiteY37" fmla="*/ 2867 h 10000"/>
              <a:gd name="connsiteX38" fmla="*/ 3619 w 10000"/>
              <a:gd name="connsiteY38" fmla="*/ 3099 h 10000"/>
              <a:gd name="connsiteX39" fmla="*/ 3357 w 10000"/>
              <a:gd name="connsiteY39" fmla="*/ 3374 h 10000"/>
              <a:gd name="connsiteX40" fmla="*/ 3104 w 10000"/>
              <a:gd name="connsiteY40" fmla="*/ 3687 h 10000"/>
              <a:gd name="connsiteX41" fmla="*/ 2858 w 10000"/>
              <a:gd name="connsiteY41" fmla="*/ 4051 h 10000"/>
              <a:gd name="connsiteX42" fmla="*/ 2618 w 10000"/>
              <a:gd name="connsiteY42" fmla="*/ 4463 h 10000"/>
              <a:gd name="connsiteX43" fmla="*/ 2386 w 10000"/>
              <a:gd name="connsiteY43" fmla="*/ 4904 h 10000"/>
              <a:gd name="connsiteX44" fmla="*/ 2163 w 10000"/>
              <a:gd name="connsiteY44" fmla="*/ 5388 h 10000"/>
              <a:gd name="connsiteX45" fmla="*/ 1953 w 10000"/>
              <a:gd name="connsiteY45" fmla="*/ 5927 h 10000"/>
              <a:gd name="connsiteX46" fmla="*/ 1752 w 10000"/>
              <a:gd name="connsiteY46" fmla="*/ 6489 h 10000"/>
              <a:gd name="connsiteX47" fmla="*/ 1567 w 10000"/>
              <a:gd name="connsiteY47" fmla="*/ 7083 h 10000"/>
              <a:gd name="connsiteX48" fmla="*/ 1391 w 10000"/>
              <a:gd name="connsiteY48" fmla="*/ 7722 h 10000"/>
              <a:gd name="connsiteX49" fmla="*/ 1227 w 10000"/>
              <a:gd name="connsiteY49" fmla="*/ 8398 h 10000"/>
              <a:gd name="connsiteX50" fmla="*/ 0 w 10000"/>
              <a:gd name="connsiteY50" fmla="*/ 9890 h 10000"/>
              <a:gd name="connsiteX51" fmla="*/ 111 w 10000"/>
              <a:gd name="connsiteY51" fmla="*/ 9092 h 10000"/>
              <a:gd name="connsiteX52" fmla="*/ 236 w 10000"/>
              <a:gd name="connsiteY52" fmla="*/ 8305 h 10000"/>
              <a:gd name="connsiteX53" fmla="*/ 382 w 10000"/>
              <a:gd name="connsiteY53" fmla="*/ 7562 h 10000"/>
              <a:gd name="connsiteX54" fmla="*/ 546 w 10000"/>
              <a:gd name="connsiteY54" fmla="*/ 6824 h 10000"/>
              <a:gd name="connsiteX55" fmla="*/ 722 w 10000"/>
              <a:gd name="connsiteY55" fmla="*/ 6114 h 10000"/>
              <a:gd name="connsiteX56" fmla="*/ 915 w 10000"/>
              <a:gd name="connsiteY56" fmla="*/ 5449 h 10000"/>
              <a:gd name="connsiteX57" fmla="*/ 1124 w 10000"/>
              <a:gd name="connsiteY57" fmla="*/ 4805 h 10000"/>
              <a:gd name="connsiteX58" fmla="*/ 1340 w 10000"/>
              <a:gd name="connsiteY58" fmla="*/ 4188 h 10000"/>
              <a:gd name="connsiteX59" fmla="*/ 1574 w 10000"/>
              <a:gd name="connsiteY59" fmla="*/ 3616 h 10000"/>
              <a:gd name="connsiteX60" fmla="*/ 1816 w 10000"/>
              <a:gd name="connsiteY60" fmla="*/ 3071 h 10000"/>
              <a:gd name="connsiteX61" fmla="*/ 2070 w 10000"/>
              <a:gd name="connsiteY61" fmla="*/ 2576 h 10000"/>
              <a:gd name="connsiteX62" fmla="*/ 2335 w 10000"/>
              <a:gd name="connsiteY62" fmla="*/ 2113 h 10000"/>
              <a:gd name="connsiteX63" fmla="*/ 2606 w 10000"/>
              <a:gd name="connsiteY63" fmla="*/ 1690 h 10000"/>
              <a:gd name="connsiteX64" fmla="*/ 2885 w 10000"/>
              <a:gd name="connsiteY64" fmla="*/ 1304 h 10000"/>
              <a:gd name="connsiteX65" fmla="*/ 3172 w 10000"/>
              <a:gd name="connsiteY65" fmla="*/ 969 h 10000"/>
              <a:gd name="connsiteX66" fmla="*/ 3465 w 10000"/>
              <a:gd name="connsiteY66" fmla="*/ 677 h 10000"/>
              <a:gd name="connsiteX67" fmla="*/ 3763 w 10000"/>
              <a:gd name="connsiteY67" fmla="*/ 446 h 10000"/>
              <a:gd name="connsiteX68" fmla="*/ 4066 w 10000"/>
              <a:gd name="connsiteY68" fmla="*/ 253 h 10000"/>
              <a:gd name="connsiteX69" fmla="*/ 4374 w 10000"/>
              <a:gd name="connsiteY69" fmla="*/ 116 h 10000"/>
              <a:gd name="connsiteX70" fmla="*/ 4682 w 10000"/>
              <a:gd name="connsiteY70" fmla="*/ 33 h 10000"/>
              <a:gd name="connsiteX71" fmla="*/ 4992 w 10000"/>
              <a:gd name="connsiteY71"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5275 w 10000"/>
              <a:gd name="connsiteY31" fmla="*/ 2482 h 10000"/>
              <a:gd name="connsiteX32" fmla="*/ 4992 w 10000"/>
              <a:gd name="connsiteY32" fmla="*/ 2455 h 10000"/>
              <a:gd name="connsiteX33" fmla="*/ 4709 w 10000"/>
              <a:gd name="connsiteY33" fmla="*/ 2482 h 10000"/>
              <a:gd name="connsiteX34" fmla="*/ 4430 w 10000"/>
              <a:gd name="connsiteY34" fmla="*/ 2565 h 10000"/>
              <a:gd name="connsiteX35" fmla="*/ 4155 w 10000"/>
              <a:gd name="connsiteY35" fmla="*/ 2686 h 10000"/>
              <a:gd name="connsiteX36" fmla="*/ 3884 w 10000"/>
              <a:gd name="connsiteY36" fmla="*/ 2867 h 10000"/>
              <a:gd name="connsiteX37" fmla="*/ 3619 w 10000"/>
              <a:gd name="connsiteY37" fmla="*/ 3099 h 10000"/>
              <a:gd name="connsiteX38" fmla="*/ 3357 w 10000"/>
              <a:gd name="connsiteY38" fmla="*/ 3374 h 10000"/>
              <a:gd name="connsiteX39" fmla="*/ 3104 w 10000"/>
              <a:gd name="connsiteY39" fmla="*/ 3687 h 10000"/>
              <a:gd name="connsiteX40" fmla="*/ 2858 w 10000"/>
              <a:gd name="connsiteY40" fmla="*/ 4051 h 10000"/>
              <a:gd name="connsiteX41" fmla="*/ 2618 w 10000"/>
              <a:gd name="connsiteY41" fmla="*/ 4463 h 10000"/>
              <a:gd name="connsiteX42" fmla="*/ 2386 w 10000"/>
              <a:gd name="connsiteY42" fmla="*/ 4904 h 10000"/>
              <a:gd name="connsiteX43" fmla="*/ 2163 w 10000"/>
              <a:gd name="connsiteY43" fmla="*/ 5388 h 10000"/>
              <a:gd name="connsiteX44" fmla="*/ 1953 w 10000"/>
              <a:gd name="connsiteY44" fmla="*/ 5927 h 10000"/>
              <a:gd name="connsiteX45" fmla="*/ 1752 w 10000"/>
              <a:gd name="connsiteY45" fmla="*/ 6489 h 10000"/>
              <a:gd name="connsiteX46" fmla="*/ 1567 w 10000"/>
              <a:gd name="connsiteY46" fmla="*/ 7083 h 10000"/>
              <a:gd name="connsiteX47" fmla="*/ 1391 w 10000"/>
              <a:gd name="connsiteY47" fmla="*/ 7722 h 10000"/>
              <a:gd name="connsiteX48" fmla="*/ 1227 w 10000"/>
              <a:gd name="connsiteY48" fmla="*/ 8398 h 10000"/>
              <a:gd name="connsiteX49" fmla="*/ 0 w 10000"/>
              <a:gd name="connsiteY49" fmla="*/ 9890 h 10000"/>
              <a:gd name="connsiteX50" fmla="*/ 111 w 10000"/>
              <a:gd name="connsiteY50" fmla="*/ 9092 h 10000"/>
              <a:gd name="connsiteX51" fmla="*/ 236 w 10000"/>
              <a:gd name="connsiteY51" fmla="*/ 8305 h 10000"/>
              <a:gd name="connsiteX52" fmla="*/ 382 w 10000"/>
              <a:gd name="connsiteY52" fmla="*/ 7562 h 10000"/>
              <a:gd name="connsiteX53" fmla="*/ 546 w 10000"/>
              <a:gd name="connsiteY53" fmla="*/ 6824 h 10000"/>
              <a:gd name="connsiteX54" fmla="*/ 722 w 10000"/>
              <a:gd name="connsiteY54" fmla="*/ 6114 h 10000"/>
              <a:gd name="connsiteX55" fmla="*/ 915 w 10000"/>
              <a:gd name="connsiteY55" fmla="*/ 5449 h 10000"/>
              <a:gd name="connsiteX56" fmla="*/ 1124 w 10000"/>
              <a:gd name="connsiteY56" fmla="*/ 4805 h 10000"/>
              <a:gd name="connsiteX57" fmla="*/ 1340 w 10000"/>
              <a:gd name="connsiteY57" fmla="*/ 4188 h 10000"/>
              <a:gd name="connsiteX58" fmla="*/ 1574 w 10000"/>
              <a:gd name="connsiteY58" fmla="*/ 3616 h 10000"/>
              <a:gd name="connsiteX59" fmla="*/ 1816 w 10000"/>
              <a:gd name="connsiteY59" fmla="*/ 3071 h 10000"/>
              <a:gd name="connsiteX60" fmla="*/ 2070 w 10000"/>
              <a:gd name="connsiteY60" fmla="*/ 2576 h 10000"/>
              <a:gd name="connsiteX61" fmla="*/ 2335 w 10000"/>
              <a:gd name="connsiteY61" fmla="*/ 2113 h 10000"/>
              <a:gd name="connsiteX62" fmla="*/ 2606 w 10000"/>
              <a:gd name="connsiteY62" fmla="*/ 1690 h 10000"/>
              <a:gd name="connsiteX63" fmla="*/ 2885 w 10000"/>
              <a:gd name="connsiteY63" fmla="*/ 1304 h 10000"/>
              <a:gd name="connsiteX64" fmla="*/ 3172 w 10000"/>
              <a:gd name="connsiteY64" fmla="*/ 969 h 10000"/>
              <a:gd name="connsiteX65" fmla="*/ 3465 w 10000"/>
              <a:gd name="connsiteY65" fmla="*/ 677 h 10000"/>
              <a:gd name="connsiteX66" fmla="*/ 3763 w 10000"/>
              <a:gd name="connsiteY66" fmla="*/ 446 h 10000"/>
              <a:gd name="connsiteX67" fmla="*/ 4066 w 10000"/>
              <a:gd name="connsiteY67" fmla="*/ 253 h 10000"/>
              <a:gd name="connsiteX68" fmla="*/ 4374 w 10000"/>
              <a:gd name="connsiteY68" fmla="*/ 116 h 10000"/>
              <a:gd name="connsiteX69" fmla="*/ 4682 w 10000"/>
              <a:gd name="connsiteY69" fmla="*/ 33 h 10000"/>
              <a:gd name="connsiteX70" fmla="*/ 4992 w 10000"/>
              <a:gd name="connsiteY70"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4992 w 10000"/>
              <a:gd name="connsiteY31" fmla="*/ 2455 h 10000"/>
              <a:gd name="connsiteX32" fmla="*/ 4709 w 10000"/>
              <a:gd name="connsiteY32" fmla="*/ 2482 h 10000"/>
              <a:gd name="connsiteX33" fmla="*/ 4430 w 10000"/>
              <a:gd name="connsiteY33" fmla="*/ 2565 h 10000"/>
              <a:gd name="connsiteX34" fmla="*/ 4155 w 10000"/>
              <a:gd name="connsiteY34" fmla="*/ 2686 h 10000"/>
              <a:gd name="connsiteX35" fmla="*/ 3884 w 10000"/>
              <a:gd name="connsiteY35" fmla="*/ 2867 h 10000"/>
              <a:gd name="connsiteX36" fmla="*/ 3619 w 10000"/>
              <a:gd name="connsiteY36" fmla="*/ 3099 h 10000"/>
              <a:gd name="connsiteX37" fmla="*/ 3357 w 10000"/>
              <a:gd name="connsiteY37" fmla="*/ 3374 h 10000"/>
              <a:gd name="connsiteX38" fmla="*/ 3104 w 10000"/>
              <a:gd name="connsiteY38" fmla="*/ 3687 h 10000"/>
              <a:gd name="connsiteX39" fmla="*/ 2858 w 10000"/>
              <a:gd name="connsiteY39" fmla="*/ 4051 h 10000"/>
              <a:gd name="connsiteX40" fmla="*/ 2618 w 10000"/>
              <a:gd name="connsiteY40" fmla="*/ 4463 h 10000"/>
              <a:gd name="connsiteX41" fmla="*/ 2386 w 10000"/>
              <a:gd name="connsiteY41" fmla="*/ 4904 h 10000"/>
              <a:gd name="connsiteX42" fmla="*/ 2163 w 10000"/>
              <a:gd name="connsiteY42" fmla="*/ 5388 h 10000"/>
              <a:gd name="connsiteX43" fmla="*/ 1953 w 10000"/>
              <a:gd name="connsiteY43" fmla="*/ 5927 h 10000"/>
              <a:gd name="connsiteX44" fmla="*/ 1752 w 10000"/>
              <a:gd name="connsiteY44" fmla="*/ 6489 h 10000"/>
              <a:gd name="connsiteX45" fmla="*/ 1567 w 10000"/>
              <a:gd name="connsiteY45" fmla="*/ 7083 h 10000"/>
              <a:gd name="connsiteX46" fmla="*/ 1391 w 10000"/>
              <a:gd name="connsiteY46" fmla="*/ 7722 h 10000"/>
              <a:gd name="connsiteX47" fmla="*/ 1227 w 10000"/>
              <a:gd name="connsiteY47" fmla="*/ 8398 h 10000"/>
              <a:gd name="connsiteX48" fmla="*/ 0 w 10000"/>
              <a:gd name="connsiteY48" fmla="*/ 9890 h 10000"/>
              <a:gd name="connsiteX49" fmla="*/ 111 w 10000"/>
              <a:gd name="connsiteY49" fmla="*/ 9092 h 10000"/>
              <a:gd name="connsiteX50" fmla="*/ 236 w 10000"/>
              <a:gd name="connsiteY50" fmla="*/ 8305 h 10000"/>
              <a:gd name="connsiteX51" fmla="*/ 382 w 10000"/>
              <a:gd name="connsiteY51" fmla="*/ 7562 h 10000"/>
              <a:gd name="connsiteX52" fmla="*/ 546 w 10000"/>
              <a:gd name="connsiteY52" fmla="*/ 6824 h 10000"/>
              <a:gd name="connsiteX53" fmla="*/ 722 w 10000"/>
              <a:gd name="connsiteY53" fmla="*/ 6114 h 10000"/>
              <a:gd name="connsiteX54" fmla="*/ 915 w 10000"/>
              <a:gd name="connsiteY54" fmla="*/ 5449 h 10000"/>
              <a:gd name="connsiteX55" fmla="*/ 1124 w 10000"/>
              <a:gd name="connsiteY55" fmla="*/ 4805 h 10000"/>
              <a:gd name="connsiteX56" fmla="*/ 1340 w 10000"/>
              <a:gd name="connsiteY56" fmla="*/ 4188 h 10000"/>
              <a:gd name="connsiteX57" fmla="*/ 1574 w 10000"/>
              <a:gd name="connsiteY57" fmla="*/ 3616 h 10000"/>
              <a:gd name="connsiteX58" fmla="*/ 1816 w 10000"/>
              <a:gd name="connsiteY58" fmla="*/ 3071 h 10000"/>
              <a:gd name="connsiteX59" fmla="*/ 2070 w 10000"/>
              <a:gd name="connsiteY59" fmla="*/ 2576 h 10000"/>
              <a:gd name="connsiteX60" fmla="*/ 2335 w 10000"/>
              <a:gd name="connsiteY60" fmla="*/ 2113 h 10000"/>
              <a:gd name="connsiteX61" fmla="*/ 2606 w 10000"/>
              <a:gd name="connsiteY61" fmla="*/ 1690 h 10000"/>
              <a:gd name="connsiteX62" fmla="*/ 2885 w 10000"/>
              <a:gd name="connsiteY62" fmla="*/ 1304 h 10000"/>
              <a:gd name="connsiteX63" fmla="*/ 3172 w 10000"/>
              <a:gd name="connsiteY63" fmla="*/ 969 h 10000"/>
              <a:gd name="connsiteX64" fmla="*/ 3465 w 10000"/>
              <a:gd name="connsiteY64" fmla="*/ 677 h 10000"/>
              <a:gd name="connsiteX65" fmla="*/ 3763 w 10000"/>
              <a:gd name="connsiteY65" fmla="*/ 446 h 10000"/>
              <a:gd name="connsiteX66" fmla="*/ 4066 w 10000"/>
              <a:gd name="connsiteY66" fmla="*/ 253 h 10000"/>
              <a:gd name="connsiteX67" fmla="*/ 4374 w 10000"/>
              <a:gd name="connsiteY67" fmla="*/ 116 h 10000"/>
              <a:gd name="connsiteX68" fmla="*/ 4682 w 10000"/>
              <a:gd name="connsiteY68" fmla="*/ 33 h 10000"/>
              <a:gd name="connsiteX69" fmla="*/ 4992 w 10000"/>
              <a:gd name="connsiteY69"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4709 w 10000"/>
              <a:gd name="connsiteY31" fmla="*/ 2482 h 10000"/>
              <a:gd name="connsiteX32" fmla="*/ 4430 w 10000"/>
              <a:gd name="connsiteY32" fmla="*/ 2565 h 10000"/>
              <a:gd name="connsiteX33" fmla="*/ 4155 w 10000"/>
              <a:gd name="connsiteY33" fmla="*/ 2686 h 10000"/>
              <a:gd name="connsiteX34" fmla="*/ 3884 w 10000"/>
              <a:gd name="connsiteY34" fmla="*/ 2867 h 10000"/>
              <a:gd name="connsiteX35" fmla="*/ 3619 w 10000"/>
              <a:gd name="connsiteY35" fmla="*/ 3099 h 10000"/>
              <a:gd name="connsiteX36" fmla="*/ 3357 w 10000"/>
              <a:gd name="connsiteY36" fmla="*/ 3374 h 10000"/>
              <a:gd name="connsiteX37" fmla="*/ 3104 w 10000"/>
              <a:gd name="connsiteY37" fmla="*/ 3687 h 10000"/>
              <a:gd name="connsiteX38" fmla="*/ 2858 w 10000"/>
              <a:gd name="connsiteY38" fmla="*/ 4051 h 10000"/>
              <a:gd name="connsiteX39" fmla="*/ 2618 w 10000"/>
              <a:gd name="connsiteY39" fmla="*/ 4463 h 10000"/>
              <a:gd name="connsiteX40" fmla="*/ 2386 w 10000"/>
              <a:gd name="connsiteY40" fmla="*/ 4904 h 10000"/>
              <a:gd name="connsiteX41" fmla="*/ 2163 w 10000"/>
              <a:gd name="connsiteY41" fmla="*/ 5388 h 10000"/>
              <a:gd name="connsiteX42" fmla="*/ 1953 w 10000"/>
              <a:gd name="connsiteY42" fmla="*/ 5927 h 10000"/>
              <a:gd name="connsiteX43" fmla="*/ 1752 w 10000"/>
              <a:gd name="connsiteY43" fmla="*/ 6489 h 10000"/>
              <a:gd name="connsiteX44" fmla="*/ 1567 w 10000"/>
              <a:gd name="connsiteY44" fmla="*/ 7083 h 10000"/>
              <a:gd name="connsiteX45" fmla="*/ 1391 w 10000"/>
              <a:gd name="connsiteY45" fmla="*/ 7722 h 10000"/>
              <a:gd name="connsiteX46" fmla="*/ 1227 w 10000"/>
              <a:gd name="connsiteY46" fmla="*/ 8398 h 10000"/>
              <a:gd name="connsiteX47" fmla="*/ 0 w 10000"/>
              <a:gd name="connsiteY47" fmla="*/ 9890 h 10000"/>
              <a:gd name="connsiteX48" fmla="*/ 111 w 10000"/>
              <a:gd name="connsiteY48" fmla="*/ 9092 h 10000"/>
              <a:gd name="connsiteX49" fmla="*/ 236 w 10000"/>
              <a:gd name="connsiteY49" fmla="*/ 8305 h 10000"/>
              <a:gd name="connsiteX50" fmla="*/ 382 w 10000"/>
              <a:gd name="connsiteY50" fmla="*/ 7562 h 10000"/>
              <a:gd name="connsiteX51" fmla="*/ 546 w 10000"/>
              <a:gd name="connsiteY51" fmla="*/ 6824 h 10000"/>
              <a:gd name="connsiteX52" fmla="*/ 722 w 10000"/>
              <a:gd name="connsiteY52" fmla="*/ 6114 h 10000"/>
              <a:gd name="connsiteX53" fmla="*/ 915 w 10000"/>
              <a:gd name="connsiteY53" fmla="*/ 5449 h 10000"/>
              <a:gd name="connsiteX54" fmla="*/ 1124 w 10000"/>
              <a:gd name="connsiteY54" fmla="*/ 4805 h 10000"/>
              <a:gd name="connsiteX55" fmla="*/ 1340 w 10000"/>
              <a:gd name="connsiteY55" fmla="*/ 4188 h 10000"/>
              <a:gd name="connsiteX56" fmla="*/ 1574 w 10000"/>
              <a:gd name="connsiteY56" fmla="*/ 3616 h 10000"/>
              <a:gd name="connsiteX57" fmla="*/ 1816 w 10000"/>
              <a:gd name="connsiteY57" fmla="*/ 3071 h 10000"/>
              <a:gd name="connsiteX58" fmla="*/ 2070 w 10000"/>
              <a:gd name="connsiteY58" fmla="*/ 2576 h 10000"/>
              <a:gd name="connsiteX59" fmla="*/ 2335 w 10000"/>
              <a:gd name="connsiteY59" fmla="*/ 2113 h 10000"/>
              <a:gd name="connsiteX60" fmla="*/ 2606 w 10000"/>
              <a:gd name="connsiteY60" fmla="*/ 1690 h 10000"/>
              <a:gd name="connsiteX61" fmla="*/ 2885 w 10000"/>
              <a:gd name="connsiteY61" fmla="*/ 1304 h 10000"/>
              <a:gd name="connsiteX62" fmla="*/ 3172 w 10000"/>
              <a:gd name="connsiteY62" fmla="*/ 969 h 10000"/>
              <a:gd name="connsiteX63" fmla="*/ 3465 w 10000"/>
              <a:gd name="connsiteY63" fmla="*/ 677 h 10000"/>
              <a:gd name="connsiteX64" fmla="*/ 3763 w 10000"/>
              <a:gd name="connsiteY64" fmla="*/ 446 h 10000"/>
              <a:gd name="connsiteX65" fmla="*/ 4066 w 10000"/>
              <a:gd name="connsiteY65" fmla="*/ 253 h 10000"/>
              <a:gd name="connsiteX66" fmla="*/ 4374 w 10000"/>
              <a:gd name="connsiteY66" fmla="*/ 116 h 10000"/>
              <a:gd name="connsiteX67" fmla="*/ 4682 w 10000"/>
              <a:gd name="connsiteY67" fmla="*/ 33 h 10000"/>
              <a:gd name="connsiteX68" fmla="*/ 4992 w 10000"/>
              <a:gd name="connsiteY68"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4430 w 10000"/>
              <a:gd name="connsiteY31" fmla="*/ 2565 h 10000"/>
              <a:gd name="connsiteX32" fmla="*/ 4155 w 10000"/>
              <a:gd name="connsiteY32" fmla="*/ 2686 h 10000"/>
              <a:gd name="connsiteX33" fmla="*/ 3884 w 10000"/>
              <a:gd name="connsiteY33" fmla="*/ 2867 h 10000"/>
              <a:gd name="connsiteX34" fmla="*/ 3619 w 10000"/>
              <a:gd name="connsiteY34" fmla="*/ 3099 h 10000"/>
              <a:gd name="connsiteX35" fmla="*/ 3357 w 10000"/>
              <a:gd name="connsiteY35" fmla="*/ 3374 h 10000"/>
              <a:gd name="connsiteX36" fmla="*/ 3104 w 10000"/>
              <a:gd name="connsiteY36" fmla="*/ 3687 h 10000"/>
              <a:gd name="connsiteX37" fmla="*/ 2858 w 10000"/>
              <a:gd name="connsiteY37" fmla="*/ 4051 h 10000"/>
              <a:gd name="connsiteX38" fmla="*/ 2618 w 10000"/>
              <a:gd name="connsiteY38" fmla="*/ 4463 h 10000"/>
              <a:gd name="connsiteX39" fmla="*/ 2386 w 10000"/>
              <a:gd name="connsiteY39" fmla="*/ 4904 h 10000"/>
              <a:gd name="connsiteX40" fmla="*/ 2163 w 10000"/>
              <a:gd name="connsiteY40" fmla="*/ 5388 h 10000"/>
              <a:gd name="connsiteX41" fmla="*/ 1953 w 10000"/>
              <a:gd name="connsiteY41" fmla="*/ 5927 h 10000"/>
              <a:gd name="connsiteX42" fmla="*/ 1752 w 10000"/>
              <a:gd name="connsiteY42" fmla="*/ 6489 h 10000"/>
              <a:gd name="connsiteX43" fmla="*/ 1567 w 10000"/>
              <a:gd name="connsiteY43" fmla="*/ 7083 h 10000"/>
              <a:gd name="connsiteX44" fmla="*/ 1391 w 10000"/>
              <a:gd name="connsiteY44" fmla="*/ 7722 h 10000"/>
              <a:gd name="connsiteX45" fmla="*/ 1227 w 10000"/>
              <a:gd name="connsiteY45" fmla="*/ 8398 h 10000"/>
              <a:gd name="connsiteX46" fmla="*/ 0 w 10000"/>
              <a:gd name="connsiteY46" fmla="*/ 9890 h 10000"/>
              <a:gd name="connsiteX47" fmla="*/ 111 w 10000"/>
              <a:gd name="connsiteY47" fmla="*/ 9092 h 10000"/>
              <a:gd name="connsiteX48" fmla="*/ 236 w 10000"/>
              <a:gd name="connsiteY48" fmla="*/ 8305 h 10000"/>
              <a:gd name="connsiteX49" fmla="*/ 382 w 10000"/>
              <a:gd name="connsiteY49" fmla="*/ 7562 h 10000"/>
              <a:gd name="connsiteX50" fmla="*/ 546 w 10000"/>
              <a:gd name="connsiteY50" fmla="*/ 6824 h 10000"/>
              <a:gd name="connsiteX51" fmla="*/ 722 w 10000"/>
              <a:gd name="connsiteY51" fmla="*/ 6114 h 10000"/>
              <a:gd name="connsiteX52" fmla="*/ 915 w 10000"/>
              <a:gd name="connsiteY52" fmla="*/ 5449 h 10000"/>
              <a:gd name="connsiteX53" fmla="*/ 1124 w 10000"/>
              <a:gd name="connsiteY53" fmla="*/ 4805 h 10000"/>
              <a:gd name="connsiteX54" fmla="*/ 1340 w 10000"/>
              <a:gd name="connsiteY54" fmla="*/ 4188 h 10000"/>
              <a:gd name="connsiteX55" fmla="*/ 1574 w 10000"/>
              <a:gd name="connsiteY55" fmla="*/ 3616 h 10000"/>
              <a:gd name="connsiteX56" fmla="*/ 1816 w 10000"/>
              <a:gd name="connsiteY56" fmla="*/ 3071 h 10000"/>
              <a:gd name="connsiteX57" fmla="*/ 2070 w 10000"/>
              <a:gd name="connsiteY57" fmla="*/ 2576 h 10000"/>
              <a:gd name="connsiteX58" fmla="*/ 2335 w 10000"/>
              <a:gd name="connsiteY58" fmla="*/ 2113 h 10000"/>
              <a:gd name="connsiteX59" fmla="*/ 2606 w 10000"/>
              <a:gd name="connsiteY59" fmla="*/ 1690 h 10000"/>
              <a:gd name="connsiteX60" fmla="*/ 2885 w 10000"/>
              <a:gd name="connsiteY60" fmla="*/ 1304 h 10000"/>
              <a:gd name="connsiteX61" fmla="*/ 3172 w 10000"/>
              <a:gd name="connsiteY61" fmla="*/ 969 h 10000"/>
              <a:gd name="connsiteX62" fmla="*/ 3465 w 10000"/>
              <a:gd name="connsiteY62" fmla="*/ 677 h 10000"/>
              <a:gd name="connsiteX63" fmla="*/ 3763 w 10000"/>
              <a:gd name="connsiteY63" fmla="*/ 446 h 10000"/>
              <a:gd name="connsiteX64" fmla="*/ 4066 w 10000"/>
              <a:gd name="connsiteY64" fmla="*/ 253 h 10000"/>
              <a:gd name="connsiteX65" fmla="*/ 4374 w 10000"/>
              <a:gd name="connsiteY65" fmla="*/ 116 h 10000"/>
              <a:gd name="connsiteX66" fmla="*/ 4682 w 10000"/>
              <a:gd name="connsiteY66" fmla="*/ 33 h 10000"/>
              <a:gd name="connsiteX67" fmla="*/ 4992 w 10000"/>
              <a:gd name="connsiteY67"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4155 w 10000"/>
              <a:gd name="connsiteY31" fmla="*/ 2686 h 10000"/>
              <a:gd name="connsiteX32" fmla="*/ 3884 w 10000"/>
              <a:gd name="connsiteY32" fmla="*/ 2867 h 10000"/>
              <a:gd name="connsiteX33" fmla="*/ 3619 w 10000"/>
              <a:gd name="connsiteY33" fmla="*/ 3099 h 10000"/>
              <a:gd name="connsiteX34" fmla="*/ 3357 w 10000"/>
              <a:gd name="connsiteY34" fmla="*/ 3374 h 10000"/>
              <a:gd name="connsiteX35" fmla="*/ 3104 w 10000"/>
              <a:gd name="connsiteY35" fmla="*/ 3687 h 10000"/>
              <a:gd name="connsiteX36" fmla="*/ 2858 w 10000"/>
              <a:gd name="connsiteY36" fmla="*/ 4051 h 10000"/>
              <a:gd name="connsiteX37" fmla="*/ 2618 w 10000"/>
              <a:gd name="connsiteY37" fmla="*/ 4463 h 10000"/>
              <a:gd name="connsiteX38" fmla="*/ 2386 w 10000"/>
              <a:gd name="connsiteY38" fmla="*/ 4904 h 10000"/>
              <a:gd name="connsiteX39" fmla="*/ 2163 w 10000"/>
              <a:gd name="connsiteY39" fmla="*/ 5388 h 10000"/>
              <a:gd name="connsiteX40" fmla="*/ 1953 w 10000"/>
              <a:gd name="connsiteY40" fmla="*/ 5927 h 10000"/>
              <a:gd name="connsiteX41" fmla="*/ 1752 w 10000"/>
              <a:gd name="connsiteY41" fmla="*/ 6489 h 10000"/>
              <a:gd name="connsiteX42" fmla="*/ 1567 w 10000"/>
              <a:gd name="connsiteY42" fmla="*/ 7083 h 10000"/>
              <a:gd name="connsiteX43" fmla="*/ 1391 w 10000"/>
              <a:gd name="connsiteY43" fmla="*/ 7722 h 10000"/>
              <a:gd name="connsiteX44" fmla="*/ 1227 w 10000"/>
              <a:gd name="connsiteY44" fmla="*/ 8398 h 10000"/>
              <a:gd name="connsiteX45" fmla="*/ 0 w 10000"/>
              <a:gd name="connsiteY45" fmla="*/ 9890 h 10000"/>
              <a:gd name="connsiteX46" fmla="*/ 111 w 10000"/>
              <a:gd name="connsiteY46" fmla="*/ 9092 h 10000"/>
              <a:gd name="connsiteX47" fmla="*/ 236 w 10000"/>
              <a:gd name="connsiteY47" fmla="*/ 8305 h 10000"/>
              <a:gd name="connsiteX48" fmla="*/ 382 w 10000"/>
              <a:gd name="connsiteY48" fmla="*/ 7562 h 10000"/>
              <a:gd name="connsiteX49" fmla="*/ 546 w 10000"/>
              <a:gd name="connsiteY49" fmla="*/ 6824 h 10000"/>
              <a:gd name="connsiteX50" fmla="*/ 722 w 10000"/>
              <a:gd name="connsiteY50" fmla="*/ 6114 h 10000"/>
              <a:gd name="connsiteX51" fmla="*/ 915 w 10000"/>
              <a:gd name="connsiteY51" fmla="*/ 5449 h 10000"/>
              <a:gd name="connsiteX52" fmla="*/ 1124 w 10000"/>
              <a:gd name="connsiteY52" fmla="*/ 4805 h 10000"/>
              <a:gd name="connsiteX53" fmla="*/ 1340 w 10000"/>
              <a:gd name="connsiteY53" fmla="*/ 4188 h 10000"/>
              <a:gd name="connsiteX54" fmla="*/ 1574 w 10000"/>
              <a:gd name="connsiteY54" fmla="*/ 3616 h 10000"/>
              <a:gd name="connsiteX55" fmla="*/ 1816 w 10000"/>
              <a:gd name="connsiteY55" fmla="*/ 3071 h 10000"/>
              <a:gd name="connsiteX56" fmla="*/ 2070 w 10000"/>
              <a:gd name="connsiteY56" fmla="*/ 2576 h 10000"/>
              <a:gd name="connsiteX57" fmla="*/ 2335 w 10000"/>
              <a:gd name="connsiteY57" fmla="*/ 2113 h 10000"/>
              <a:gd name="connsiteX58" fmla="*/ 2606 w 10000"/>
              <a:gd name="connsiteY58" fmla="*/ 1690 h 10000"/>
              <a:gd name="connsiteX59" fmla="*/ 2885 w 10000"/>
              <a:gd name="connsiteY59" fmla="*/ 1304 h 10000"/>
              <a:gd name="connsiteX60" fmla="*/ 3172 w 10000"/>
              <a:gd name="connsiteY60" fmla="*/ 969 h 10000"/>
              <a:gd name="connsiteX61" fmla="*/ 3465 w 10000"/>
              <a:gd name="connsiteY61" fmla="*/ 677 h 10000"/>
              <a:gd name="connsiteX62" fmla="*/ 3763 w 10000"/>
              <a:gd name="connsiteY62" fmla="*/ 446 h 10000"/>
              <a:gd name="connsiteX63" fmla="*/ 4066 w 10000"/>
              <a:gd name="connsiteY63" fmla="*/ 253 h 10000"/>
              <a:gd name="connsiteX64" fmla="*/ 4374 w 10000"/>
              <a:gd name="connsiteY64" fmla="*/ 116 h 10000"/>
              <a:gd name="connsiteX65" fmla="*/ 4682 w 10000"/>
              <a:gd name="connsiteY65" fmla="*/ 33 h 10000"/>
              <a:gd name="connsiteX66" fmla="*/ 4992 w 10000"/>
              <a:gd name="connsiteY66"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3884 w 10000"/>
              <a:gd name="connsiteY31" fmla="*/ 2867 h 10000"/>
              <a:gd name="connsiteX32" fmla="*/ 3619 w 10000"/>
              <a:gd name="connsiteY32" fmla="*/ 3099 h 10000"/>
              <a:gd name="connsiteX33" fmla="*/ 3357 w 10000"/>
              <a:gd name="connsiteY33" fmla="*/ 3374 h 10000"/>
              <a:gd name="connsiteX34" fmla="*/ 3104 w 10000"/>
              <a:gd name="connsiteY34" fmla="*/ 3687 h 10000"/>
              <a:gd name="connsiteX35" fmla="*/ 2858 w 10000"/>
              <a:gd name="connsiteY35" fmla="*/ 4051 h 10000"/>
              <a:gd name="connsiteX36" fmla="*/ 2618 w 10000"/>
              <a:gd name="connsiteY36" fmla="*/ 4463 h 10000"/>
              <a:gd name="connsiteX37" fmla="*/ 2386 w 10000"/>
              <a:gd name="connsiteY37" fmla="*/ 4904 h 10000"/>
              <a:gd name="connsiteX38" fmla="*/ 2163 w 10000"/>
              <a:gd name="connsiteY38" fmla="*/ 5388 h 10000"/>
              <a:gd name="connsiteX39" fmla="*/ 1953 w 10000"/>
              <a:gd name="connsiteY39" fmla="*/ 5927 h 10000"/>
              <a:gd name="connsiteX40" fmla="*/ 1752 w 10000"/>
              <a:gd name="connsiteY40" fmla="*/ 6489 h 10000"/>
              <a:gd name="connsiteX41" fmla="*/ 1567 w 10000"/>
              <a:gd name="connsiteY41" fmla="*/ 7083 h 10000"/>
              <a:gd name="connsiteX42" fmla="*/ 1391 w 10000"/>
              <a:gd name="connsiteY42" fmla="*/ 7722 h 10000"/>
              <a:gd name="connsiteX43" fmla="*/ 1227 w 10000"/>
              <a:gd name="connsiteY43" fmla="*/ 8398 h 10000"/>
              <a:gd name="connsiteX44" fmla="*/ 0 w 10000"/>
              <a:gd name="connsiteY44" fmla="*/ 9890 h 10000"/>
              <a:gd name="connsiteX45" fmla="*/ 111 w 10000"/>
              <a:gd name="connsiteY45" fmla="*/ 9092 h 10000"/>
              <a:gd name="connsiteX46" fmla="*/ 236 w 10000"/>
              <a:gd name="connsiteY46" fmla="*/ 8305 h 10000"/>
              <a:gd name="connsiteX47" fmla="*/ 382 w 10000"/>
              <a:gd name="connsiteY47" fmla="*/ 7562 h 10000"/>
              <a:gd name="connsiteX48" fmla="*/ 546 w 10000"/>
              <a:gd name="connsiteY48" fmla="*/ 6824 h 10000"/>
              <a:gd name="connsiteX49" fmla="*/ 722 w 10000"/>
              <a:gd name="connsiteY49" fmla="*/ 6114 h 10000"/>
              <a:gd name="connsiteX50" fmla="*/ 915 w 10000"/>
              <a:gd name="connsiteY50" fmla="*/ 5449 h 10000"/>
              <a:gd name="connsiteX51" fmla="*/ 1124 w 10000"/>
              <a:gd name="connsiteY51" fmla="*/ 4805 h 10000"/>
              <a:gd name="connsiteX52" fmla="*/ 1340 w 10000"/>
              <a:gd name="connsiteY52" fmla="*/ 4188 h 10000"/>
              <a:gd name="connsiteX53" fmla="*/ 1574 w 10000"/>
              <a:gd name="connsiteY53" fmla="*/ 3616 h 10000"/>
              <a:gd name="connsiteX54" fmla="*/ 1816 w 10000"/>
              <a:gd name="connsiteY54" fmla="*/ 3071 h 10000"/>
              <a:gd name="connsiteX55" fmla="*/ 2070 w 10000"/>
              <a:gd name="connsiteY55" fmla="*/ 2576 h 10000"/>
              <a:gd name="connsiteX56" fmla="*/ 2335 w 10000"/>
              <a:gd name="connsiteY56" fmla="*/ 2113 h 10000"/>
              <a:gd name="connsiteX57" fmla="*/ 2606 w 10000"/>
              <a:gd name="connsiteY57" fmla="*/ 1690 h 10000"/>
              <a:gd name="connsiteX58" fmla="*/ 2885 w 10000"/>
              <a:gd name="connsiteY58" fmla="*/ 1304 h 10000"/>
              <a:gd name="connsiteX59" fmla="*/ 3172 w 10000"/>
              <a:gd name="connsiteY59" fmla="*/ 969 h 10000"/>
              <a:gd name="connsiteX60" fmla="*/ 3465 w 10000"/>
              <a:gd name="connsiteY60" fmla="*/ 677 h 10000"/>
              <a:gd name="connsiteX61" fmla="*/ 3763 w 10000"/>
              <a:gd name="connsiteY61" fmla="*/ 446 h 10000"/>
              <a:gd name="connsiteX62" fmla="*/ 4066 w 10000"/>
              <a:gd name="connsiteY62" fmla="*/ 253 h 10000"/>
              <a:gd name="connsiteX63" fmla="*/ 4374 w 10000"/>
              <a:gd name="connsiteY63" fmla="*/ 116 h 10000"/>
              <a:gd name="connsiteX64" fmla="*/ 4682 w 10000"/>
              <a:gd name="connsiteY64" fmla="*/ 33 h 10000"/>
              <a:gd name="connsiteX65" fmla="*/ 4992 w 10000"/>
              <a:gd name="connsiteY65"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3619 w 10000"/>
              <a:gd name="connsiteY31" fmla="*/ 3099 h 10000"/>
              <a:gd name="connsiteX32" fmla="*/ 3357 w 10000"/>
              <a:gd name="connsiteY32" fmla="*/ 3374 h 10000"/>
              <a:gd name="connsiteX33" fmla="*/ 3104 w 10000"/>
              <a:gd name="connsiteY33" fmla="*/ 3687 h 10000"/>
              <a:gd name="connsiteX34" fmla="*/ 2858 w 10000"/>
              <a:gd name="connsiteY34" fmla="*/ 4051 h 10000"/>
              <a:gd name="connsiteX35" fmla="*/ 2618 w 10000"/>
              <a:gd name="connsiteY35" fmla="*/ 4463 h 10000"/>
              <a:gd name="connsiteX36" fmla="*/ 2386 w 10000"/>
              <a:gd name="connsiteY36" fmla="*/ 4904 h 10000"/>
              <a:gd name="connsiteX37" fmla="*/ 2163 w 10000"/>
              <a:gd name="connsiteY37" fmla="*/ 5388 h 10000"/>
              <a:gd name="connsiteX38" fmla="*/ 1953 w 10000"/>
              <a:gd name="connsiteY38" fmla="*/ 5927 h 10000"/>
              <a:gd name="connsiteX39" fmla="*/ 1752 w 10000"/>
              <a:gd name="connsiteY39" fmla="*/ 6489 h 10000"/>
              <a:gd name="connsiteX40" fmla="*/ 1567 w 10000"/>
              <a:gd name="connsiteY40" fmla="*/ 7083 h 10000"/>
              <a:gd name="connsiteX41" fmla="*/ 1391 w 10000"/>
              <a:gd name="connsiteY41" fmla="*/ 7722 h 10000"/>
              <a:gd name="connsiteX42" fmla="*/ 1227 w 10000"/>
              <a:gd name="connsiteY42" fmla="*/ 8398 h 10000"/>
              <a:gd name="connsiteX43" fmla="*/ 0 w 10000"/>
              <a:gd name="connsiteY43" fmla="*/ 9890 h 10000"/>
              <a:gd name="connsiteX44" fmla="*/ 111 w 10000"/>
              <a:gd name="connsiteY44" fmla="*/ 9092 h 10000"/>
              <a:gd name="connsiteX45" fmla="*/ 236 w 10000"/>
              <a:gd name="connsiteY45" fmla="*/ 8305 h 10000"/>
              <a:gd name="connsiteX46" fmla="*/ 382 w 10000"/>
              <a:gd name="connsiteY46" fmla="*/ 7562 h 10000"/>
              <a:gd name="connsiteX47" fmla="*/ 546 w 10000"/>
              <a:gd name="connsiteY47" fmla="*/ 6824 h 10000"/>
              <a:gd name="connsiteX48" fmla="*/ 722 w 10000"/>
              <a:gd name="connsiteY48" fmla="*/ 6114 h 10000"/>
              <a:gd name="connsiteX49" fmla="*/ 915 w 10000"/>
              <a:gd name="connsiteY49" fmla="*/ 5449 h 10000"/>
              <a:gd name="connsiteX50" fmla="*/ 1124 w 10000"/>
              <a:gd name="connsiteY50" fmla="*/ 4805 h 10000"/>
              <a:gd name="connsiteX51" fmla="*/ 1340 w 10000"/>
              <a:gd name="connsiteY51" fmla="*/ 4188 h 10000"/>
              <a:gd name="connsiteX52" fmla="*/ 1574 w 10000"/>
              <a:gd name="connsiteY52" fmla="*/ 3616 h 10000"/>
              <a:gd name="connsiteX53" fmla="*/ 1816 w 10000"/>
              <a:gd name="connsiteY53" fmla="*/ 3071 h 10000"/>
              <a:gd name="connsiteX54" fmla="*/ 2070 w 10000"/>
              <a:gd name="connsiteY54" fmla="*/ 2576 h 10000"/>
              <a:gd name="connsiteX55" fmla="*/ 2335 w 10000"/>
              <a:gd name="connsiteY55" fmla="*/ 2113 h 10000"/>
              <a:gd name="connsiteX56" fmla="*/ 2606 w 10000"/>
              <a:gd name="connsiteY56" fmla="*/ 1690 h 10000"/>
              <a:gd name="connsiteX57" fmla="*/ 2885 w 10000"/>
              <a:gd name="connsiteY57" fmla="*/ 1304 h 10000"/>
              <a:gd name="connsiteX58" fmla="*/ 3172 w 10000"/>
              <a:gd name="connsiteY58" fmla="*/ 969 h 10000"/>
              <a:gd name="connsiteX59" fmla="*/ 3465 w 10000"/>
              <a:gd name="connsiteY59" fmla="*/ 677 h 10000"/>
              <a:gd name="connsiteX60" fmla="*/ 3763 w 10000"/>
              <a:gd name="connsiteY60" fmla="*/ 446 h 10000"/>
              <a:gd name="connsiteX61" fmla="*/ 4066 w 10000"/>
              <a:gd name="connsiteY61" fmla="*/ 253 h 10000"/>
              <a:gd name="connsiteX62" fmla="*/ 4374 w 10000"/>
              <a:gd name="connsiteY62" fmla="*/ 116 h 10000"/>
              <a:gd name="connsiteX63" fmla="*/ 4682 w 10000"/>
              <a:gd name="connsiteY63" fmla="*/ 33 h 10000"/>
              <a:gd name="connsiteX64" fmla="*/ 4992 w 10000"/>
              <a:gd name="connsiteY64"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3357 w 10000"/>
              <a:gd name="connsiteY31" fmla="*/ 3374 h 10000"/>
              <a:gd name="connsiteX32" fmla="*/ 3104 w 10000"/>
              <a:gd name="connsiteY32" fmla="*/ 3687 h 10000"/>
              <a:gd name="connsiteX33" fmla="*/ 2858 w 10000"/>
              <a:gd name="connsiteY33" fmla="*/ 4051 h 10000"/>
              <a:gd name="connsiteX34" fmla="*/ 2618 w 10000"/>
              <a:gd name="connsiteY34" fmla="*/ 4463 h 10000"/>
              <a:gd name="connsiteX35" fmla="*/ 2386 w 10000"/>
              <a:gd name="connsiteY35" fmla="*/ 4904 h 10000"/>
              <a:gd name="connsiteX36" fmla="*/ 2163 w 10000"/>
              <a:gd name="connsiteY36" fmla="*/ 5388 h 10000"/>
              <a:gd name="connsiteX37" fmla="*/ 1953 w 10000"/>
              <a:gd name="connsiteY37" fmla="*/ 5927 h 10000"/>
              <a:gd name="connsiteX38" fmla="*/ 1752 w 10000"/>
              <a:gd name="connsiteY38" fmla="*/ 6489 h 10000"/>
              <a:gd name="connsiteX39" fmla="*/ 1567 w 10000"/>
              <a:gd name="connsiteY39" fmla="*/ 7083 h 10000"/>
              <a:gd name="connsiteX40" fmla="*/ 1391 w 10000"/>
              <a:gd name="connsiteY40" fmla="*/ 7722 h 10000"/>
              <a:gd name="connsiteX41" fmla="*/ 1227 w 10000"/>
              <a:gd name="connsiteY41" fmla="*/ 8398 h 10000"/>
              <a:gd name="connsiteX42" fmla="*/ 0 w 10000"/>
              <a:gd name="connsiteY42" fmla="*/ 9890 h 10000"/>
              <a:gd name="connsiteX43" fmla="*/ 111 w 10000"/>
              <a:gd name="connsiteY43" fmla="*/ 9092 h 10000"/>
              <a:gd name="connsiteX44" fmla="*/ 236 w 10000"/>
              <a:gd name="connsiteY44" fmla="*/ 8305 h 10000"/>
              <a:gd name="connsiteX45" fmla="*/ 382 w 10000"/>
              <a:gd name="connsiteY45" fmla="*/ 7562 h 10000"/>
              <a:gd name="connsiteX46" fmla="*/ 546 w 10000"/>
              <a:gd name="connsiteY46" fmla="*/ 6824 h 10000"/>
              <a:gd name="connsiteX47" fmla="*/ 722 w 10000"/>
              <a:gd name="connsiteY47" fmla="*/ 6114 h 10000"/>
              <a:gd name="connsiteX48" fmla="*/ 915 w 10000"/>
              <a:gd name="connsiteY48" fmla="*/ 5449 h 10000"/>
              <a:gd name="connsiteX49" fmla="*/ 1124 w 10000"/>
              <a:gd name="connsiteY49" fmla="*/ 4805 h 10000"/>
              <a:gd name="connsiteX50" fmla="*/ 1340 w 10000"/>
              <a:gd name="connsiteY50" fmla="*/ 4188 h 10000"/>
              <a:gd name="connsiteX51" fmla="*/ 1574 w 10000"/>
              <a:gd name="connsiteY51" fmla="*/ 3616 h 10000"/>
              <a:gd name="connsiteX52" fmla="*/ 1816 w 10000"/>
              <a:gd name="connsiteY52" fmla="*/ 3071 h 10000"/>
              <a:gd name="connsiteX53" fmla="*/ 2070 w 10000"/>
              <a:gd name="connsiteY53" fmla="*/ 2576 h 10000"/>
              <a:gd name="connsiteX54" fmla="*/ 2335 w 10000"/>
              <a:gd name="connsiteY54" fmla="*/ 2113 h 10000"/>
              <a:gd name="connsiteX55" fmla="*/ 2606 w 10000"/>
              <a:gd name="connsiteY55" fmla="*/ 1690 h 10000"/>
              <a:gd name="connsiteX56" fmla="*/ 2885 w 10000"/>
              <a:gd name="connsiteY56" fmla="*/ 1304 h 10000"/>
              <a:gd name="connsiteX57" fmla="*/ 3172 w 10000"/>
              <a:gd name="connsiteY57" fmla="*/ 969 h 10000"/>
              <a:gd name="connsiteX58" fmla="*/ 3465 w 10000"/>
              <a:gd name="connsiteY58" fmla="*/ 677 h 10000"/>
              <a:gd name="connsiteX59" fmla="*/ 3763 w 10000"/>
              <a:gd name="connsiteY59" fmla="*/ 446 h 10000"/>
              <a:gd name="connsiteX60" fmla="*/ 4066 w 10000"/>
              <a:gd name="connsiteY60" fmla="*/ 253 h 10000"/>
              <a:gd name="connsiteX61" fmla="*/ 4374 w 10000"/>
              <a:gd name="connsiteY61" fmla="*/ 116 h 10000"/>
              <a:gd name="connsiteX62" fmla="*/ 4682 w 10000"/>
              <a:gd name="connsiteY62" fmla="*/ 33 h 10000"/>
              <a:gd name="connsiteX63" fmla="*/ 4992 w 10000"/>
              <a:gd name="connsiteY63"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3104 w 10000"/>
              <a:gd name="connsiteY31" fmla="*/ 3687 h 10000"/>
              <a:gd name="connsiteX32" fmla="*/ 2858 w 10000"/>
              <a:gd name="connsiteY32" fmla="*/ 4051 h 10000"/>
              <a:gd name="connsiteX33" fmla="*/ 2618 w 10000"/>
              <a:gd name="connsiteY33" fmla="*/ 4463 h 10000"/>
              <a:gd name="connsiteX34" fmla="*/ 2386 w 10000"/>
              <a:gd name="connsiteY34" fmla="*/ 4904 h 10000"/>
              <a:gd name="connsiteX35" fmla="*/ 2163 w 10000"/>
              <a:gd name="connsiteY35" fmla="*/ 5388 h 10000"/>
              <a:gd name="connsiteX36" fmla="*/ 1953 w 10000"/>
              <a:gd name="connsiteY36" fmla="*/ 5927 h 10000"/>
              <a:gd name="connsiteX37" fmla="*/ 1752 w 10000"/>
              <a:gd name="connsiteY37" fmla="*/ 6489 h 10000"/>
              <a:gd name="connsiteX38" fmla="*/ 1567 w 10000"/>
              <a:gd name="connsiteY38" fmla="*/ 7083 h 10000"/>
              <a:gd name="connsiteX39" fmla="*/ 1391 w 10000"/>
              <a:gd name="connsiteY39" fmla="*/ 7722 h 10000"/>
              <a:gd name="connsiteX40" fmla="*/ 1227 w 10000"/>
              <a:gd name="connsiteY40" fmla="*/ 8398 h 10000"/>
              <a:gd name="connsiteX41" fmla="*/ 0 w 10000"/>
              <a:gd name="connsiteY41" fmla="*/ 9890 h 10000"/>
              <a:gd name="connsiteX42" fmla="*/ 111 w 10000"/>
              <a:gd name="connsiteY42" fmla="*/ 9092 h 10000"/>
              <a:gd name="connsiteX43" fmla="*/ 236 w 10000"/>
              <a:gd name="connsiteY43" fmla="*/ 8305 h 10000"/>
              <a:gd name="connsiteX44" fmla="*/ 382 w 10000"/>
              <a:gd name="connsiteY44" fmla="*/ 7562 h 10000"/>
              <a:gd name="connsiteX45" fmla="*/ 546 w 10000"/>
              <a:gd name="connsiteY45" fmla="*/ 6824 h 10000"/>
              <a:gd name="connsiteX46" fmla="*/ 722 w 10000"/>
              <a:gd name="connsiteY46" fmla="*/ 6114 h 10000"/>
              <a:gd name="connsiteX47" fmla="*/ 915 w 10000"/>
              <a:gd name="connsiteY47" fmla="*/ 5449 h 10000"/>
              <a:gd name="connsiteX48" fmla="*/ 1124 w 10000"/>
              <a:gd name="connsiteY48" fmla="*/ 4805 h 10000"/>
              <a:gd name="connsiteX49" fmla="*/ 1340 w 10000"/>
              <a:gd name="connsiteY49" fmla="*/ 4188 h 10000"/>
              <a:gd name="connsiteX50" fmla="*/ 1574 w 10000"/>
              <a:gd name="connsiteY50" fmla="*/ 3616 h 10000"/>
              <a:gd name="connsiteX51" fmla="*/ 1816 w 10000"/>
              <a:gd name="connsiteY51" fmla="*/ 3071 h 10000"/>
              <a:gd name="connsiteX52" fmla="*/ 2070 w 10000"/>
              <a:gd name="connsiteY52" fmla="*/ 2576 h 10000"/>
              <a:gd name="connsiteX53" fmla="*/ 2335 w 10000"/>
              <a:gd name="connsiteY53" fmla="*/ 2113 h 10000"/>
              <a:gd name="connsiteX54" fmla="*/ 2606 w 10000"/>
              <a:gd name="connsiteY54" fmla="*/ 1690 h 10000"/>
              <a:gd name="connsiteX55" fmla="*/ 2885 w 10000"/>
              <a:gd name="connsiteY55" fmla="*/ 1304 h 10000"/>
              <a:gd name="connsiteX56" fmla="*/ 3172 w 10000"/>
              <a:gd name="connsiteY56" fmla="*/ 969 h 10000"/>
              <a:gd name="connsiteX57" fmla="*/ 3465 w 10000"/>
              <a:gd name="connsiteY57" fmla="*/ 677 h 10000"/>
              <a:gd name="connsiteX58" fmla="*/ 3763 w 10000"/>
              <a:gd name="connsiteY58" fmla="*/ 446 h 10000"/>
              <a:gd name="connsiteX59" fmla="*/ 4066 w 10000"/>
              <a:gd name="connsiteY59" fmla="*/ 253 h 10000"/>
              <a:gd name="connsiteX60" fmla="*/ 4374 w 10000"/>
              <a:gd name="connsiteY60" fmla="*/ 116 h 10000"/>
              <a:gd name="connsiteX61" fmla="*/ 4682 w 10000"/>
              <a:gd name="connsiteY61" fmla="*/ 33 h 10000"/>
              <a:gd name="connsiteX62" fmla="*/ 4992 w 10000"/>
              <a:gd name="connsiteY62"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2858 w 10000"/>
              <a:gd name="connsiteY31" fmla="*/ 4051 h 10000"/>
              <a:gd name="connsiteX32" fmla="*/ 2618 w 10000"/>
              <a:gd name="connsiteY32" fmla="*/ 4463 h 10000"/>
              <a:gd name="connsiteX33" fmla="*/ 2386 w 10000"/>
              <a:gd name="connsiteY33" fmla="*/ 4904 h 10000"/>
              <a:gd name="connsiteX34" fmla="*/ 2163 w 10000"/>
              <a:gd name="connsiteY34" fmla="*/ 5388 h 10000"/>
              <a:gd name="connsiteX35" fmla="*/ 1953 w 10000"/>
              <a:gd name="connsiteY35" fmla="*/ 5927 h 10000"/>
              <a:gd name="connsiteX36" fmla="*/ 1752 w 10000"/>
              <a:gd name="connsiteY36" fmla="*/ 6489 h 10000"/>
              <a:gd name="connsiteX37" fmla="*/ 1567 w 10000"/>
              <a:gd name="connsiteY37" fmla="*/ 7083 h 10000"/>
              <a:gd name="connsiteX38" fmla="*/ 1391 w 10000"/>
              <a:gd name="connsiteY38" fmla="*/ 7722 h 10000"/>
              <a:gd name="connsiteX39" fmla="*/ 1227 w 10000"/>
              <a:gd name="connsiteY39" fmla="*/ 8398 h 10000"/>
              <a:gd name="connsiteX40" fmla="*/ 0 w 10000"/>
              <a:gd name="connsiteY40" fmla="*/ 9890 h 10000"/>
              <a:gd name="connsiteX41" fmla="*/ 111 w 10000"/>
              <a:gd name="connsiteY41" fmla="*/ 9092 h 10000"/>
              <a:gd name="connsiteX42" fmla="*/ 236 w 10000"/>
              <a:gd name="connsiteY42" fmla="*/ 8305 h 10000"/>
              <a:gd name="connsiteX43" fmla="*/ 382 w 10000"/>
              <a:gd name="connsiteY43" fmla="*/ 7562 h 10000"/>
              <a:gd name="connsiteX44" fmla="*/ 546 w 10000"/>
              <a:gd name="connsiteY44" fmla="*/ 6824 h 10000"/>
              <a:gd name="connsiteX45" fmla="*/ 722 w 10000"/>
              <a:gd name="connsiteY45" fmla="*/ 6114 h 10000"/>
              <a:gd name="connsiteX46" fmla="*/ 915 w 10000"/>
              <a:gd name="connsiteY46" fmla="*/ 5449 h 10000"/>
              <a:gd name="connsiteX47" fmla="*/ 1124 w 10000"/>
              <a:gd name="connsiteY47" fmla="*/ 4805 h 10000"/>
              <a:gd name="connsiteX48" fmla="*/ 1340 w 10000"/>
              <a:gd name="connsiteY48" fmla="*/ 4188 h 10000"/>
              <a:gd name="connsiteX49" fmla="*/ 1574 w 10000"/>
              <a:gd name="connsiteY49" fmla="*/ 3616 h 10000"/>
              <a:gd name="connsiteX50" fmla="*/ 1816 w 10000"/>
              <a:gd name="connsiteY50" fmla="*/ 3071 h 10000"/>
              <a:gd name="connsiteX51" fmla="*/ 2070 w 10000"/>
              <a:gd name="connsiteY51" fmla="*/ 2576 h 10000"/>
              <a:gd name="connsiteX52" fmla="*/ 2335 w 10000"/>
              <a:gd name="connsiteY52" fmla="*/ 2113 h 10000"/>
              <a:gd name="connsiteX53" fmla="*/ 2606 w 10000"/>
              <a:gd name="connsiteY53" fmla="*/ 1690 h 10000"/>
              <a:gd name="connsiteX54" fmla="*/ 2885 w 10000"/>
              <a:gd name="connsiteY54" fmla="*/ 1304 h 10000"/>
              <a:gd name="connsiteX55" fmla="*/ 3172 w 10000"/>
              <a:gd name="connsiteY55" fmla="*/ 969 h 10000"/>
              <a:gd name="connsiteX56" fmla="*/ 3465 w 10000"/>
              <a:gd name="connsiteY56" fmla="*/ 677 h 10000"/>
              <a:gd name="connsiteX57" fmla="*/ 3763 w 10000"/>
              <a:gd name="connsiteY57" fmla="*/ 446 h 10000"/>
              <a:gd name="connsiteX58" fmla="*/ 4066 w 10000"/>
              <a:gd name="connsiteY58" fmla="*/ 253 h 10000"/>
              <a:gd name="connsiteX59" fmla="*/ 4374 w 10000"/>
              <a:gd name="connsiteY59" fmla="*/ 116 h 10000"/>
              <a:gd name="connsiteX60" fmla="*/ 4682 w 10000"/>
              <a:gd name="connsiteY60" fmla="*/ 33 h 10000"/>
              <a:gd name="connsiteX61" fmla="*/ 4992 w 10000"/>
              <a:gd name="connsiteY61"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2618 w 10000"/>
              <a:gd name="connsiteY31" fmla="*/ 4463 h 10000"/>
              <a:gd name="connsiteX32" fmla="*/ 2386 w 10000"/>
              <a:gd name="connsiteY32" fmla="*/ 4904 h 10000"/>
              <a:gd name="connsiteX33" fmla="*/ 2163 w 10000"/>
              <a:gd name="connsiteY33" fmla="*/ 5388 h 10000"/>
              <a:gd name="connsiteX34" fmla="*/ 1953 w 10000"/>
              <a:gd name="connsiteY34" fmla="*/ 5927 h 10000"/>
              <a:gd name="connsiteX35" fmla="*/ 1752 w 10000"/>
              <a:gd name="connsiteY35" fmla="*/ 6489 h 10000"/>
              <a:gd name="connsiteX36" fmla="*/ 1567 w 10000"/>
              <a:gd name="connsiteY36" fmla="*/ 7083 h 10000"/>
              <a:gd name="connsiteX37" fmla="*/ 1391 w 10000"/>
              <a:gd name="connsiteY37" fmla="*/ 7722 h 10000"/>
              <a:gd name="connsiteX38" fmla="*/ 1227 w 10000"/>
              <a:gd name="connsiteY38" fmla="*/ 8398 h 10000"/>
              <a:gd name="connsiteX39" fmla="*/ 0 w 10000"/>
              <a:gd name="connsiteY39" fmla="*/ 9890 h 10000"/>
              <a:gd name="connsiteX40" fmla="*/ 111 w 10000"/>
              <a:gd name="connsiteY40" fmla="*/ 9092 h 10000"/>
              <a:gd name="connsiteX41" fmla="*/ 236 w 10000"/>
              <a:gd name="connsiteY41" fmla="*/ 8305 h 10000"/>
              <a:gd name="connsiteX42" fmla="*/ 382 w 10000"/>
              <a:gd name="connsiteY42" fmla="*/ 7562 h 10000"/>
              <a:gd name="connsiteX43" fmla="*/ 546 w 10000"/>
              <a:gd name="connsiteY43" fmla="*/ 6824 h 10000"/>
              <a:gd name="connsiteX44" fmla="*/ 722 w 10000"/>
              <a:gd name="connsiteY44" fmla="*/ 6114 h 10000"/>
              <a:gd name="connsiteX45" fmla="*/ 915 w 10000"/>
              <a:gd name="connsiteY45" fmla="*/ 5449 h 10000"/>
              <a:gd name="connsiteX46" fmla="*/ 1124 w 10000"/>
              <a:gd name="connsiteY46" fmla="*/ 4805 h 10000"/>
              <a:gd name="connsiteX47" fmla="*/ 1340 w 10000"/>
              <a:gd name="connsiteY47" fmla="*/ 4188 h 10000"/>
              <a:gd name="connsiteX48" fmla="*/ 1574 w 10000"/>
              <a:gd name="connsiteY48" fmla="*/ 3616 h 10000"/>
              <a:gd name="connsiteX49" fmla="*/ 1816 w 10000"/>
              <a:gd name="connsiteY49" fmla="*/ 3071 h 10000"/>
              <a:gd name="connsiteX50" fmla="*/ 2070 w 10000"/>
              <a:gd name="connsiteY50" fmla="*/ 2576 h 10000"/>
              <a:gd name="connsiteX51" fmla="*/ 2335 w 10000"/>
              <a:gd name="connsiteY51" fmla="*/ 2113 h 10000"/>
              <a:gd name="connsiteX52" fmla="*/ 2606 w 10000"/>
              <a:gd name="connsiteY52" fmla="*/ 1690 h 10000"/>
              <a:gd name="connsiteX53" fmla="*/ 2885 w 10000"/>
              <a:gd name="connsiteY53" fmla="*/ 1304 h 10000"/>
              <a:gd name="connsiteX54" fmla="*/ 3172 w 10000"/>
              <a:gd name="connsiteY54" fmla="*/ 969 h 10000"/>
              <a:gd name="connsiteX55" fmla="*/ 3465 w 10000"/>
              <a:gd name="connsiteY55" fmla="*/ 677 h 10000"/>
              <a:gd name="connsiteX56" fmla="*/ 3763 w 10000"/>
              <a:gd name="connsiteY56" fmla="*/ 446 h 10000"/>
              <a:gd name="connsiteX57" fmla="*/ 4066 w 10000"/>
              <a:gd name="connsiteY57" fmla="*/ 253 h 10000"/>
              <a:gd name="connsiteX58" fmla="*/ 4374 w 10000"/>
              <a:gd name="connsiteY58" fmla="*/ 116 h 10000"/>
              <a:gd name="connsiteX59" fmla="*/ 4682 w 10000"/>
              <a:gd name="connsiteY59" fmla="*/ 33 h 10000"/>
              <a:gd name="connsiteX60" fmla="*/ 4992 w 10000"/>
              <a:gd name="connsiteY60"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2386 w 10000"/>
              <a:gd name="connsiteY31" fmla="*/ 4904 h 10000"/>
              <a:gd name="connsiteX32" fmla="*/ 2163 w 10000"/>
              <a:gd name="connsiteY32" fmla="*/ 5388 h 10000"/>
              <a:gd name="connsiteX33" fmla="*/ 1953 w 10000"/>
              <a:gd name="connsiteY33" fmla="*/ 5927 h 10000"/>
              <a:gd name="connsiteX34" fmla="*/ 1752 w 10000"/>
              <a:gd name="connsiteY34" fmla="*/ 6489 h 10000"/>
              <a:gd name="connsiteX35" fmla="*/ 1567 w 10000"/>
              <a:gd name="connsiteY35" fmla="*/ 7083 h 10000"/>
              <a:gd name="connsiteX36" fmla="*/ 1391 w 10000"/>
              <a:gd name="connsiteY36" fmla="*/ 7722 h 10000"/>
              <a:gd name="connsiteX37" fmla="*/ 1227 w 10000"/>
              <a:gd name="connsiteY37" fmla="*/ 8398 h 10000"/>
              <a:gd name="connsiteX38" fmla="*/ 0 w 10000"/>
              <a:gd name="connsiteY38" fmla="*/ 9890 h 10000"/>
              <a:gd name="connsiteX39" fmla="*/ 111 w 10000"/>
              <a:gd name="connsiteY39" fmla="*/ 9092 h 10000"/>
              <a:gd name="connsiteX40" fmla="*/ 236 w 10000"/>
              <a:gd name="connsiteY40" fmla="*/ 8305 h 10000"/>
              <a:gd name="connsiteX41" fmla="*/ 382 w 10000"/>
              <a:gd name="connsiteY41" fmla="*/ 7562 h 10000"/>
              <a:gd name="connsiteX42" fmla="*/ 546 w 10000"/>
              <a:gd name="connsiteY42" fmla="*/ 6824 h 10000"/>
              <a:gd name="connsiteX43" fmla="*/ 722 w 10000"/>
              <a:gd name="connsiteY43" fmla="*/ 6114 h 10000"/>
              <a:gd name="connsiteX44" fmla="*/ 915 w 10000"/>
              <a:gd name="connsiteY44" fmla="*/ 5449 h 10000"/>
              <a:gd name="connsiteX45" fmla="*/ 1124 w 10000"/>
              <a:gd name="connsiteY45" fmla="*/ 4805 h 10000"/>
              <a:gd name="connsiteX46" fmla="*/ 1340 w 10000"/>
              <a:gd name="connsiteY46" fmla="*/ 4188 h 10000"/>
              <a:gd name="connsiteX47" fmla="*/ 1574 w 10000"/>
              <a:gd name="connsiteY47" fmla="*/ 3616 h 10000"/>
              <a:gd name="connsiteX48" fmla="*/ 1816 w 10000"/>
              <a:gd name="connsiteY48" fmla="*/ 3071 h 10000"/>
              <a:gd name="connsiteX49" fmla="*/ 2070 w 10000"/>
              <a:gd name="connsiteY49" fmla="*/ 2576 h 10000"/>
              <a:gd name="connsiteX50" fmla="*/ 2335 w 10000"/>
              <a:gd name="connsiteY50" fmla="*/ 2113 h 10000"/>
              <a:gd name="connsiteX51" fmla="*/ 2606 w 10000"/>
              <a:gd name="connsiteY51" fmla="*/ 1690 h 10000"/>
              <a:gd name="connsiteX52" fmla="*/ 2885 w 10000"/>
              <a:gd name="connsiteY52" fmla="*/ 1304 h 10000"/>
              <a:gd name="connsiteX53" fmla="*/ 3172 w 10000"/>
              <a:gd name="connsiteY53" fmla="*/ 969 h 10000"/>
              <a:gd name="connsiteX54" fmla="*/ 3465 w 10000"/>
              <a:gd name="connsiteY54" fmla="*/ 677 h 10000"/>
              <a:gd name="connsiteX55" fmla="*/ 3763 w 10000"/>
              <a:gd name="connsiteY55" fmla="*/ 446 h 10000"/>
              <a:gd name="connsiteX56" fmla="*/ 4066 w 10000"/>
              <a:gd name="connsiteY56" fmla="*/ 253 h 10000"/>
              <a:gd name="connsiteX57" fmla="*/ 4374 w 10000"/>
              <a:gd name="connsiteY57" fmla="*/ 116 h 10000"/>
              <a:gd name="connsiteX58" fmla="*/ 4682 w 10000"/>
              <a:gd name="connsiteY58" fmla="*/ 33 h 10000"/>
              <a:gd name="connsiteX59" fmla="*/ 4992 w 10000"/>
              <a:gd name="connsiteY59"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2163 w 10000"/>
              <a:gd name="connsiteY31" fmla="*/ 5388 h 10000"/>
              <a:gd name="connsiteX32" fmla="*/ 1953 w 10000"/>
              <a:gd name="connsiteY32" fmla="*/ 5927 h 10000"/>
              <a:gd name="connsiteX33" fmla="*/ 1752 w 10000"/>
              <a:gd name="connsiteY33" fmla="*/ 6489 h 10000"/>
              <a:gd name="connsiteX34" fmla="*/ 1567 w 10000"/>
              <a:gd name="connsiteY34" fmla="*/ 7083 h 10000"/>
              <a:gd name="connsiteX35" fmla="*/ 1391 w 10000"/>
              <a:gd name="connsiteY35" fmla="*/ 7722 h 10000"/>
              <a:gd name="connsiteX36" fmla="*/ 1227 w 10000"/>
              <a:gd name="connsiteY36" fmla="*/ 8398 h 10000"/>
              <a:gd name="connsiteX37" fmla="*/ 0 w 10000"/>
              <a:gd name="connsiteY37" fmla="*/ 9890 h 10000"/>
              <a:gd name="connsiteX38" fmla="*/ 111 w 10000"/>
              <a:gd name="connsiteY38" fmla="*/ 9092 h 10000"/>
              <a:gd name="connsiteX39" fmla="*/ 236 w 10000"/>
              <a:gd name="connsiteY39" fmla="*/ 8305 h 10000"/>
              <a:gd name="connsiteX40" fmla="*/ 382 w 10000"/>
              <a:gd name="connsiteY40" fmla="*/ 7562 h 10000"/>
              <a:gd name="connsiteX41" fmla="*/ 546 w 10000"/>
              <a:gd name="connsiteY41" fmla="*/ 6824 h 10000"/>
              <a:gd name="connsiteX42" fmla="*/ 722 w 10000"/>
              <a:gd name="connsiteY42" fmla="*/ 6114 h 10000"/>
              <a:gd name="connsiteX43" fmla="*/ 915 w 10000"/>
              <a:gd name="connsiteY43" fmla="*/ 5449 h 10000"/>
              <a:gd name="connsiteX44" fmla="*/ 1124 w 10000"/>
              <a:gd name="connsiteY44" fmla="*/ 4805 h 10000"/>
              <a:gd name="connsiteX45" fmla="*/ 1340 w 10000"/>
              <a:gd name="connsiteY45" fmla="*/ 4188 h 10000"/>
              <a:gd name="connsiteX46" fmla="*/ 1574 w 10000"/>
              <a:gd name="connsiteY46" fmla="*/ 3616 h 10000"/>
              <a:gd name="connsiteX47" fmla="*/ 1816 w 10000"/>
              <a:gd name="connsiteY47" fmla="*/ 3071 h 10000"/>
              <a:gd name="connsiteX48" fmla="*/ 2070 w 10000"/>
              <a:gd name="connsiteY48" fmla="*/ 2576 h 10000"/>
              <a:gd name="connsiteX49" fmla="*/ 2335 w 10000"/>
              <a:gd name="connsiteY49" fmla="*/ 2113 h 10000"/>
              <a:gd name="connsiteX50" fmla="*/ 2606 w 10000"/>
              <a:gd name="connsiteY50" fmla="*/ 1690 h 10000"/>
              <a:gd name="connsiteX51" fmla="*/ 2885 w 10000"/>
              <a:gd name="connsiteY51" fmla="*/ 1304 h 10000"/>
              <a:gd name="connsiteX52" fmla="*/ 3172 w 10000"/>
              <a:gd name="connsiteY52" fmla="*/ 969 h 10000"/>
              <a:gd name="connsiteX53" fmla="*/ 3465 w 10000"/>
              <a:gd name="connsiteY53" fmla="*/ 677 h 10000"/>
              <a:gd name="connsiteX54" fmla="*/ 3763 w 10000"/>
              <a:gd name="connsiteY54" fmla="*/ 446 h 10000"/>
              <a:gd name="connsiteX55" fmla="*/ 4066 w 10000"/>
              <a:gd name="connsiteY55" fmla="*/ 253 h 10000"/>
              <a:gd name="connsiteX56" fmla="*/ 4374 w 10000"/>
              <a:gd name="connsiteY56" fmla="*/ 116 h 10000"/>
              <a:gd name="connsiteX57" fmla="*/ 4682 w 10000"/>
              <a:gd name="connsiteY57" fmla="*/ 33 h 10000"/>
              <a:gd name="connsiteX58" fmla="*/ 4992 w 10000"/>
              <a:gd name="connsiteY58"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1953 w 10000"/>
              <a:gd name="connsiteY31" fmla="*/ 5927 h 10000"/>
              <a:gd name="connsiteX32" fmla="*/ 1752 w 10000"/>
              <a:gd name="connsiteY32" fmla="*/ 6489 h 10000"/>
              <a:gd name="connsiteX33" fmla="*/ 1567 w 10000"/>
              <a:gd name="connsiteY33" fmla="*/ 7083 h 10000"/>
              <a:gd name="connsiteX34" fmla="*/ 1391 w 10000"/>
              <a:gd name="connsiteY34" fmla="*/ 7722 h 10000"/>
              <a:gd name="connsiteX35" fmla="*/ 1227 w 10000"/>
              <a:gd name="connsiteY35" fmla="*/ 8398 h 10000"/>
              <a:gd name="connsiteX36" fmla="*/ 0 w 10000"/>
              <a:gd name="connsiteY36" fmla="*/ 9890 h 10000"/>
              <a:gd name="connsiteX37" fmla="*/ 111 w 10000"/>
              <a:gd name="connsiteY37" fmla="*/ 9092 h 10000"/>
              <a:gd name="connsiteX38" fmla="*/ 236 w 10000"/>
              <a:gd name="connsiteY38" fmla="*/ 8305 h 10000"/>
              <a:gd name="connsiteX39" fmla="*/ 382 w 10000"/>
              <a:gd name="connsiteY39" fmla="*/ 7562 h 10000"/>
              <a:gd name="connsiteX40" fmla="*/ 546 w 10000"/>
              <a:gd name="connsiteY40" fmla="*/ 6824 h 10000"/>
              <a:gd name="connsiteX41" fmla="*/ 722 w 10000"/>
              <a:gd name="connsiteY41" fmla="*/ 6114 h 10000"/>
              <a:gd name="connsiteX42" fmla="*/ 915 w 10000"/>
              <a:gd name="connsiteY42" fmla="*/ 5449 h 10000"/>
              <a:gd name="connsiteX43" fmla="*/ 1124 w 10000"/>
              <a:gd name="connsiteY43" fmla="*/ 4805 h 10000"/>
              <a:gd name="connsiteX44" fmla="*/ 1340 w 10000"/>
              <a:gd name="connsiteY44" fmla="*/ 4188 h 10000"/>
              <a:gd name="connsiteX45" fmla="*/ 1574 w 10000"/>
              <a:gd name="connsiteY45" fmla="*/ 3616 h 10000"/>
              <a:gd name="connsiteX46" fmla="*/ 1816 w 10000"/>
              <a:gd name="connsiteY46" fmla="*/ 3071 h 10000"/>
              <a:gd name="connsiteX47" fmla="*/ 2070 w 10000"/>
              <a:gd name="connsiteY47" fmla="*/ 2576 h 10000"/>
              <a:gd name="connsiteX48" fmla="*/ 2335 w 10000"/>
              <a:gd name="connsiteY48" fmla="*/ 2113 h 10000"/>
              <a:gd name="connsiteX49" fmla="*/ 2606 w 10000"/>
              <a:gd name="connsiteY49" fmla="*/ 1690 h 10000"/>
              <a:gd name="connsiteX50" fmla="*/ 2885 w 10000"/>
              <a:gd name="connsiteY50" fmla="*/ 1304 h 10000"/>
              <a:gd name="connsiteX51" fmla="*/ 3172 w 10000"/>
              <a:gd name="connsiteY51" fmla="*/ 969 h 10000"/>
              <a:gd name="connsiteX52" fmla="*/ 3465 w 10000"/>
              <a:gd name="connsiteY52" fmla="*/ 677 h 10000"/>
              <a:gd name="connsiteX53" fmla="*/ 3763 w 10000"/>
              <a:gd name="connsiteY53" fmla="*/ 446 h 10000"/>
              <a:gd name="connsiteX54" fmla="*/ 4066 w 10000"/>
              <a:gd name="connsiteY54" fmla="*/ 253 h 10000"/>
              <a:gd name="connsiteX55" fmla="*/ 4374 w 10000"/>
              <a:gd name="connsiteY55" fmla="*/ 116 h 10000"/>
              <a:gd name="connsiteX56" fmla="*/ 4682 w 10000"/>
              <a:gd name="connsiteY56" fmla="*/ 33 h 10000"/>
              <a:gd name="connsiteX57" fmla="*/ 4992 w 10000"/>
              <a:gd name="connsiteY57"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1752 w 10000"/>
              <a:gd name="connsiteY31" fmla="*/ 6489 h 10000"/>
              <a:gd name="connsiteX32" fmla="*/ 1567 w 10000"/>
              <a:gd name="connsiteY32" fmla="*/ 7083 h 10000"/>
              <a:gd name="connsiteX33" fmla="*/ 1391 w 10000"/>
              <a:gd name="connsiteY33" fmla="*/ 7722 h 10000"/>
              <a:gd name="connsiteX34" fmla="*/ 1227 w 10000"/>
              <a:gd name="connsiteY34" fmla="*/ 8398 h 10000"/>
              <a:gd name="connsiteX35" fmla="*/ 0 w 10000"/>
              <a:gd name="connsiteY35" fmla="*/ 9890 h 10000"/>
              <a:gd name="connsiteX36" fmla="*/ 111 w 10000"/>
              <a:gd name="connsiteY36" fmla="*/ 9092 h 10000"/>
              <a:gd name="connsiteX37" fmla="*/ 236 w 10000"/>
              <a:gd name="connsiteY37" fmla="*/ 8305 h 10000"/>
              <a:gd name="connsiteX38" fmla="*/ 382 w 10000"/>
              <a:gd name="connsiteY38" fmla="*/ 7562 h 10000"/>
              <a:gd name="connsiteX39" fmla="*/ 546 w 10000"/>
              <a:gd name="connsiteY39" fmla="*/ 6824 h 10000"/>
              <a:gd name="connsiteX40" fmla="*/ 722 w 10000"/>
              <a:gd name="connsiteY40" fmla="*/ 6114 h 10000"/>
              <a:gd name="connsiteX41" fmla="*/ 915 w 10000"/>
              <a:gd name="connsiteY41" fmla="*/ 5449 h 10000"/>
              <a:gd name="connsiteX42" fmla="*/ 1124 w 10000"/>
              <a:gd name="connsiteY42" fmla="*/ 4805 h 10000"/>
              <a:gd name="connsiteX43" fmla="*/ 1340 w 10000"/>
              <a:gd name="connsiteY43" fmla="*/ 4188 h 10000"/>
              <a:gd name="connsiteX44" fmla="*/ 1574 w 10000"/>
              <a:gd name="connsiteY44" fmla="*/ 3616 h 10000"/>
              <a:gd name="connsiteX45" fmla="*/ 1816 w 10000"/>
              <a:gd name="connsiteY45" fmla="*/ 3071 h 10000"/>
              <a:gd name="connsiteX46" fmla="*/ 2070 w 10000"/>
              <a:gd name="connsiteY46" fmla="*/ 2576 h 10000"/>
              <a:gd name="connsiteX47" fmla="*/ 2335 w 10000"/>
              <a:gd name="connsiteY47" fmla="*/ 2113 h 10000"/>
              <a:gd name="connsiteX48" fmla="*/ 2606 w 10000"/>
              <a:gd name="connsiteY48" fmla="*/ 1690 h 10000"/>
              <a:gd name="connsiteX49" fmla="*/ 2885 w 10000"/>
              <a:gd name="connsiteY49" fmla="*/ 1304 h 10000"/>
              <a:gd name="connsiteX50" fmla="*/ 3172 w 10000"/>
              <a:gd name="connsiteY50" fmla="*/ 969 h 10000"/>
              <a:gd name="connsiteX51" fmla="*/ 3465 w 10000"/>
              <a:gd name="connsiteY51" fmla="*/ 677 h 10000"/>
              <a:gd name="connsiteX52" fmla="*/ 3763 w 10000"/>
              <a:gd name="connsiteY52" fmla="*/ 446 h 10000"/>
              <a:gd name="connsiteX53" fmla="*/ 4066 w 10000"/>
              <a:gd name="connsiteY53" fmla="*/ 253 h 10000"/>
              <a:gd name="connsiteX54" fmla="*/ 4374 w 10000"/>
              <a:gd name="connsiteY54" fmla="*/ 116 h 10000"/>
              <a:gd name="connsiteX55" fmla="*/ 4682 w 10000"/>
              <a:gd name="connsiteY55" fmla="*/ 33 h 10000"/>
              <a:gd name="connsiteX56" fmla="*/ 4992 w 10000"/>
              <a:gd name="connsiteY56"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1567 w 10000"/>
              <a:gd name="connsiteY31" fmla="*/ 7083 h 10000"/>
              <a:gd name="connsiteX32" fmla="*/ 1391 w 10000"/>
              <a:gd name="connsiteY32" fmla="*/ 7722 h 10000"/>
              <a:gd name="connsiteX33" fmla="*/ 1227 w 10000"/>
              <a:gd name="connsiteY33" fmla="*/ 8398 h 10000"/>
              <a:gd name="connsiteX34" fmla="*/ 0 w 10000"/>
              <a:gd name="connsiteY34" fmla="*/ 9890 h 10000"/>
              <a:gd name="connsiteX35" fmla="*/ 111 w 10000"/>
              <a:gd name="connsiteY35" fmla="*/ 9092 h 10000"/>
              <a:gd name="connsiteX36" fmla="*/ 236 w 10000"/>
              <a:gd name="connsiteY36" fmla="*/ 8305 h 10000"/>
              <a:gd name="connsiteX37" fmla="*/ 382 w 10000"/>
              <a:gd name="connsiteY37" fmla="*/ 7562 h 10000"/>
              <a:gd name="connsiteX38" fmla="*/ 546 w 10000"/>
              <a:gd name="connsiteY38" fmla="*/ 6824 h 10000"/>
              <a:gd name="connsiteX39" fmla="*/ 722 w 10000"/>
              <a:gd name="connsiteY39" fmla="*/ 6114 h 10000"/>
              <a:gd name="connsiteX40" fmla="*/ 915 w 10000"/>
              <a:gd name="connsiteY40" fmla="*/ 5449 h 10000"/>
              <a:gd name="connsiteX41" fmla="*/ 1124 w 10000"/>
              <a:gd name="connsiteY41" fmla="*/ 4805 h 10000"/>
              <a:gd name="connsiteX42" fmla="*/ 1340 w 10000"/>
              <a:gd name="connsiteY42" fmla="*/ 4188 h 10000"/>
              <a:gd name="connsiteX43" fmla="*/ 1574 w 10000"/>
              <a:gd name="connsiteY43" fmla="*/ 3616 h 10000"/>
              <a:gd name="connsiteX44" fmla="*/ 1816 w 10000"/>
              <a:gd name="connsiteY44" fmla="*/ 3071 h 10000"/>
              <a:gd name="connsiteX45" fmla="*/ 2070 w 10000"/>
              <a:gd name="connsiteY45" fmla="*/ 2576 h 10000"/>
              <a:gd name="connsiteX46" fmla="*/ 2335 w 10000"/>
              <a:gd name="connsiteY46" fmla="*/ 2113 h 10000"/>
              <a:gd name="connsiteX47" fmla="*/ 2606 w 10000"/>
              <a:gd name="connsiteY47" fmla="*/ 1690 h 10000"/>
              <a:gd name="connsiteX48" fmla="*/ 2885 w 10000"/>
              <a:gd name="connsiteY48" fmla="*/ 1304 h 10000"/>
              <a:gd name="connsiteX49" fmla="*/ 3172 w 10000"/>
              <a:gd name="connsiteY49" fmla="*/ 969 h 10000"/>
              <a:gd name="connsiteX50" fmla="*/ 3465 w 10000"/>
              <a:gd name="connsiteY50" fmla="*/ 677 h 10000"/>
              <a:gd name="connsiteX51" fmla="*/ 3763 w 10000"/>
              <a:gd name="connsiteY51" fmla="*/ 446 h 10000"/>
              <a:gd name="connsiteX52" fmla="*/ 4066 w 10000"/>
              <a:gd name="connsiteY52" fmla="*/ 253 h 10000"/>
              <a:gd name="connsiteX53" fmla="*/ 4374 w 10000"/>
              <a:gd name="connsiteY53" fmla="*/ 116 h 10000"/>
              <a:gd name="connsiteX54" fmla="*/ 4682 w 10000"/>
              <a:gd name="connsiteY54" fmla="*/ 33 h 10000"/>
              <a:gd name="connsiteX55" fmla="*/ 4992 w 10000"/>
              <a:gd name="connsiteY55"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1391 w 10000"/>
              <a:gd name="connsiteY31" fmla="*/ 7722 h 10000"/>
              <a:gd name="connsiteX32" fmla="*/ 1227 w 10000"/>
              <a:gd name="connsiteY32" fmla="*/ 8398 h 10000"/>
              <a:gd name="connsiteX33" fmla="*/ 0 w 10000"/>
              <a:gd name="connsiteY33" fmla="*/ 9890 h 10000"/>
              <a:gd name="connsiteX34" fmla="*/ 111 w 10000"/>
              <a:gd name="connsiteY34" fmla="*/ 9092 h 10000"/>
              <a:gd name="connsiteX35" fmla="*/ 236 w 10000"/>
              <a:gd name="connsiteY35" fmla="*/ 8305 h 10000"/>
              <a:gd name="connsiteX36" fmla="*/ 382 w 10000"/>
              <a:gd name="connsiteY36" fmla="*/ 7562 h 10000"/>
              <a:gd name="connsiteX37" fmla="*/ 546 w 10000"/>
              <a:gd name="connsiteY37" fmla="*/ 6824 h 10000"/>
              <a:gd name="connsiteX38" fmla="*/ 722 w 10000"/>
              <a:gd name="connsiteY38" fmla="*/ 6114 h 10000"/>
              <a:gd name="connsiteX39" fmla="*/ 915 w 10000"/>
              <a:gd name="connsiteY39" fmla="*/ 5449 h 10000"/>
              <a:gd name="connsiteX40" fmla="*/ 1124 w 10000"/>
              <a:gd name="connsiteY40" fmla="*/ 4805 h 10000"/>
              <a:gd name="connsiteX41" fmla="*/ 1340 w 10000"/>
              <a:gd name="connsiteY41" fmla="*/ 4188 h 10000"/>
              <a:gd name="connsiteX42" fmla="*/ 1574 w 10000"/>
              <a:gd name="connsiteY42" fmla="*/ 3616 h 10000"/>
              <a:gd name="connsiteX43" fmla="*/ 1816 w 10000"/>
              <a:gd name="connsiteY43" fmla="*/ 3071 h 10000"/>
              <a:gd name="connsiteX44" fmla="*/ 2070 w 10000"/>
              <a:gd name="connsiteY44" fmla="*/ 2576 h 10000"/>
              <a:gd name="connsiteX45" fmla="*/ 2335 w 10000"/>
              <a:gd name="connsiteY45" fmla="*/ 2113 h 10000"/>
              <a:gd name="connsiteX46" fmla="*/ 2606 w 10000"/>
              <a:gd name="connsiteY46" fmla="*/ 1690 h 10000"/>
              <a:gd name="connsiteX47" fmla="*/ 2885 w 10000"/>
              <a:gd name="connsiteY47" fmla="*/ 1304 h 10000"/>
              <a:gd name="connsiteX48" fmla="*/ 3172 w 10000"/>
              <a:gd name="connsiteY48" fmla="*/ 969 h 10000"/>
              <a:gd name="connsiteX49" fmla="*/ 3465 w 10000"/>
              <a:gd name="connsiteY49" fmla="*/ 677 h 10000"/>
              <a:gd name="connsiteX50" fmla="*/ 3763 w 10000"/>
              <a:gd name="connsiteY50" fmla="*/ 446 h 10000"/>
              <a:gd name="connsiteX51" fmla="*/ 4066 w 10000"/>
              <a:gd name="connsiteY51" fmla="*/ 253 h 10000"/>
              <a:gd name="connsiteX52" fmla="*/ 4374 w 10000"/>
              <a:gd name="connsiteY52" fmla="*/ 116 h 10000"/>
              <a:gd name="connsiteX53" fmla="*/ 4682 w 10000"/>
              <a:gd name="connsiteY53" fmla="*/ 33 h 10000"/>
              <a:gd name="connsiteX54" fmla="*/ 4992 w 10000"/>
              <a:gd name="connsiteY54"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1227 w 10000"/>
              <a:gd name="connsiteY31" fmla="*/ 8398 h 10000"/>
              <a:gd name="connsiteX32" fmla="*/ 0 w 10000"/>
              <a:gd name="connsiteY32" fmla="*/ 9890 h 10000"/>
              <a:gd name="connsiteX33" fmla="*/ 111 w 10000"/>
              <a:gd name="connsiteY33" fmla="*/ 9092 h 10000"/>
              <a:gd name="connsiteX34" fmla="*/ 236 w 10000"/>
              <a:gd name="connsiteY34" fmla="*/ 8305 h 10000"/>
              <a:gd name="connsiteX35" fmla="*/ 382 w 10000"/>
              <a:gd name="connsiteY35" fmla="*/ 7562 h 10000"/>
              <a:gd name="connsiteX36" fmla="*/ 546 w 10000"/>
              <a:gd name="connsiteY36" fmla="*/ 6824 h 10000"/>
              <a:gd name="connsiteX37" fmla="*/ 722 w 10000"/>
              <a:gd name="connsiteY37" fmla="*/ 6114 h 10000"/>
              <a:gd name="connsiteX38" fmla="*/ 915 w 10000"/>
              <a:gd name="connsiteY38" fmla="*/ 5449 h 10000"/>
              <a:gd name="connsiteX39" fmla="*/ 1124 w 10000"/>
              <a:gd name="connsiteY39" fmla="*/ 4805 h 10000"/>
              <a:gd name="connsiteX40" fmla="*/ 1340 w 10000"/>
              <a:gd name="connsiteY40" fmla="*/ 4188 h 10000"/>
              <a:gd name="connsiteX41" fmla="*/ 1574 w 10000"/>
              <a:gd name="connsiteY41" fmla="*/ 3616 h 10000"/>
              <a:gd name="connsiteX42" fmla="*/ 1816 w 10000"/>
              <a:gd name="connsiteY42" fmla="*/ 3071 h 10000"/>
              <a:gd name="connsiteX43" fmla="*/ 2070 w 10000"/>
              <a:gd name="connsiteY43" fmla="*/ 2576 h 10000"/>
              <a:gd name="connsiteX44" fmla="*/ 2335 w 10000"/>
              <a:gd name="connsiteY44" fmla="*/ 2113 h 10000"/>
              <a:gd name="connsiteX45" fmla="*/ 2606 w 10000"/>
              <a:gd name="connsiteY45" fmla="*/ 1690 h 10000"/>
              <a:gd name="connsiteX46" fmla="*/ 2885 w 10000"/>
              <a:gd name="connsiteY46" fmla="*/ 1304 h 10000"/>
              <a:gd name="connsiteX47" fmla="*/ 3172 w 10000"/>
              <a:gd name="connsiteY47" fmla="*/ 969 h 10000"/>
              <a:gd name="connsiteX48" fmla="*/ 3465 w 10000"/>
              <a:gd name="connsiteY48" fmla="*/ 677 h 10000"/>
              <a:gd name="connsiteX49" fmla="*/ 3763 w 10000"/>
              <a:gd name="connsiteY49" fmla="*/ 446 h 10000"/>
              <a:gd name="connsiteX50" fmla="*/ 4066 w 10000"/>
              <a:gd name="connsiteY50" fmla="*/ 253 h 10000"/>
              <a:gd name="connsiteX51" fmla="*/ 4374 w 10000"/>
              <a:gd name="connsiteY51" fmla="*/ 116 h 10000"/>
              <a:gd name="connsiteX52" fmla="*/ 4682 w 10000"/>
              <a:gd name="connsiteY52" fmla="*/ 33 h 10000"/>
              <a:gd name="connsiteX53" fmla="*/ 4992 w 10000"/>
              <a:gd name="connsiteY53" fmla="*/ 0 h 10000"/>
              <a:gd name="connsiteX0" fmla="*/ 4992 w 10000"/>
              <a:gd name="connsiteY0" fmla="*/ 0 h 10000"/>
              <a:gd name="connsiteX1" fmla="*/ 5306 w 10000"/>
              <a:gd name="connsiteY1" fmla="*/ 33 h 10000"/>
              <a:gd name="connsiteX2" fmla="*/ 5618 w 10000"/>
              <a:gd name="connsiteY2" fmla="*/ 116 h 10000"/>
              <a:gd name="connsiteX3" fmla="*/ 5927 w 10000"/>
              <a:gd name="connsiteY3" fmla="*/ 253 h 10000"/>
              <a:gd name="connsiteX4" fmla="*/ 6233 w 10000"/>
              <a:gd name="connsiteY4" fmla="*/ 446 h 10000"/>
              <a:gd name="connsiteX5" fmla="*/ 6533 w 10000"/>
              <a:gd name="connsiteY5" fmla="*/ 688 h 10000"/>
              <a:gd name="connsiteX6" fmla="*/ 6828 w 10000"/>
              <a:gd name="connsiteY6" fmla="*/ 980 h 10000"/>
              <a:gd name="connsiteX7" fmla="*/ 7117 w 10000"/>
              <a:gd name="connsiteY7" fmla="*/ 1326 h 10000"/>
              <a:gd name="connsiteX8" fmla="*/ 7400 w 10000"/>
              <a:gd name="connsiteY8" fmla="*/ 1706 h 10000"/>
              <a:gd name="connsiteX9" fmla="*/ 7671 w 10000"/>
              <a:gd name="connsiteY9" fmla="*/ 2130 h 10000"/>
              <a:gd name="connsiteX10" fmla="*/ 7936 w 10000"/>
              <a:gd name="connsiteY10" fmla="*/ 2598 h 10000"/>
              <a:gd name="connsiteX11" fmla="*/ 8190 w 10000"/>
              <a:gd name="connsiteY11" fmla="*/ 3110 h 10000"/>
              <a:gd name="connsiteX12" fmla="*/ 8433 w 10000"/>
              <a:gd name="connsiteY12" fmla="*/ 3654 h 10000"/>
              <a:gd name="connsiteX13" fmla="*/ 8666 w 10000"/>
              <a:gd name="connsiteY13" fmla="*/ 4238 h 10000"/>
              <a:gd name="connsiteX14" fmla="*/ 8884 w 10000"/>
              <a:gd name="connsiteY14" fmla="*/ 4854 h 10000"/>
              <a:gd name="connsiteX15" fmla="*/ 9091 w 10000"/>
              <a:gd name="connsiteY15" fmla="*/ 5509 h 10000"/>
              <a:gd name="connsiteX16" fmla="*/ 9280 w 10000"/>
              <a:gd name="connsiteY16" fmla="*/ 6186 h 10000"/>
              <a:gd name="connsiteX17" fmla="*/ 9460 w 10000"/>
              <a:gd name="connsiteY17" fmla="*/ 6901 h 10000"/>
              <a:gd name="connsiteX18" fmla="*/ 9620 w 10000"/>
              <a:gd name="connsiteY18" fmla="*/ 7639 h 10000"/>
              <a:gd name="connsiteX19" fmla="*/ 9764 w 10000"/>
              <a:gd name="connsiteY19" fmla="*/ 8398 h 10000"/>
              <a:gd name="connsiteX20" fmla="*/ 9893 w 10000"/>
              <a:gd name="connsiteY20" fmla="*/ 9185 h 10000"/>
              <a:gd name="connsiteX21" fmla="*/ 10000 w 10000"/>
              <a:gd name="connsiteY21" fmla="*/ 10000 h 10000"/>
              <a:gd name="connsiteX22" fmla="*/ 8781 w 10000"/>
              <a:gd name="connsiteY22" fmla="*/ 8476 h 10000"/>
              <a:gd name="connsiteX23" fmla="*/ 8670 w 10000"/>
              <a:gd name="connsiteY23" fmla="*/ 8002 h 10000"/>
              <a:gd name="connsiteX24" fmla="*/ 8547 w 10000"/>
              <a:gd name="connsiteY24" fmla="*/ 7540 h 10000"/>
              <a:gd name="connsiteX25" fmla="*/ 8416 w 10000"/>
              <a:gd name="connsiteY25" fmla="*/ 7078 h 10000"/>
              <a:gd name="connsiteX26" fmla="*/ 8272 w 10000"/>
              <a:gd name="connsiteY26" fmla="*/ 6610 h 10000"/>
              <a:gd name="connsiteX27" fmla="*/ 8121 w 10000"/>
              <a:gd name="connsiteY27" fmla="*/ 6170 h 10000"/>
              <a:gd name="connsiteX28" fmla="*/ 7957 w 10000"/>
              <a:gd name="connsiteY28" fmla="*/ 5735 h 10000"/>
              <a:gd name="connsiteX29" fmla="*/ 7786 w 10000"/>
              <a:gd name="connsiteY29" fmla="*/ 5311 h 10000"/>
              <a:gd name="connsiteX30" fmla="*/ 7602 w 10000"/>
              <a:gd name="connsiteY30" fmla="*/ 4915 h 10000"/>
              <a:gd name="connsiteX31" fmla="*/ 0 w 10000"/>
              <a:gd name="connsiteY31" fmla="*/ 9890 h 10000"/>
              <a:gd name="connsiteX32" fmla="*/ 111 w 10000"/>
              <a:gd name="connsiteY32" fmla="*/ 9092 h 10000"/>
              <a:gd name="connsiteX33" fmla="*/ 236 w 10000"/>
              <a:gd name="connsiteY33" fmla="*/ 8305 h 10000"/>
              <a:gd name="connsiteX34" fmla="*/ 382 w 10000"/>
              <a:gd name="connsiteY34" fmla="*/ 7562 h 10000"/>
              <a:gd name="connsiteX35" fmla="*/ 546 w 10000"/>
              <a:gd name="connsiteY35" fmla="*/ 6824 h 10000"/>
              <a:gd name="connsiteX36" fmla="*/ 722 w 10000"/>
              <a:gd name="connsiteY36" fmla="*/ 6114 h 10000"/>
              <a:gd name="connsiteX37" fmla="*/ 915 w 10000"/>
              <a:gd name="connsiteY37" fmla="*/ 5449 h 10000"/>
              <a:gd name="connsiteX38" fmla="*/ 1124 w 10000"/>
              <a:gd name="connsiteY38" fmla="*/ 4805 h 10000"/>
              <a:gd name="connsiteX39" fmla="*/ 1340 w 10000"/>
              <a:gd name="connsiteY39" fmla="*/ 4188 h 10000"/>
              <a:gd name="connsiteX40" fmla="*/ 1574 w 10000"/>
              <a:gd name="connsiteY40" fmla="*/ 3616 h 10000"/>
              <a:gd name="connsiteX41" fmla="*/ 1816 w 10000"/>
              <a:gd name="connsiteY41" fmla="*/ 3071 h 10000"/>
              <a:gd name="connsiteX42" fmla="*/ 2070 w 10000"/>
              <a:gd name="connsiteY42" fmla="*/ 2576 h 10000"/>
              <a:gd name="connsiteX43" fmla="*/ 2335 w 10000"/>
              <a:gd name="connsiteY43" fmla="*/ 2113 h 10000"/>
              <a:gd name="connsiteX44" fmla="*/ 2606 w 10000"/>
              <a:gd name="connsiteY44" fmla="*/ 1690 h 10000"/>
              <a:gd name="connsiteX45" fmla="*/ 2885 w 10000"/>
              <a:gd name="connsiteY45" fmla="*/ 1304 h 10000"/>
              <a:gd name="connsiteX46" fmla="*/ 3172 w 10000"/>
              <a:gd name="connsiteY46" fmla="*/ 969 h 10000"/>
              <a:gd name="connsiteX47" fmla="*/ 3465 w 10000"/>
              <a:gd name="connsiteY47" fmla="*/ 677 h 10000"/>
              <a:gd name="connsiteX48" fmla="*/ 3763 w 10000"/>
              <a:gd name="connsiteY48" fmla="*/ 446 h 10000"/>
              <a:gd name="connsiteX49" fmla="*/ 4066 w 10000"/>
              <a:gd name="connsiteY49" fmla="*/ 253 h 10000"/>
              <a:gd name="connsiteX50" fmla="*/ 4374 w 10000"/>
              <a:gd name="connsiteY50" fmla="*/ 116 h 10000"/>
              <a:gd name="connsiteX51" fmla="*/ 4682 w 10000"/>
              <a:gd name="connsiteY51" fmla="*/ 33 h 10000"/>
              <a:gd name="connsiteX52" fmla="*/ 4992 w 10000"/>
              <a:gd name="connsiteY52" fmla="*/ 0 h 10000"/>
              <a:gd name="connsiteX0" fmla="*/ 4881 w 9889"/>
              <a:gd name="connsiteY0" fmla="*/ 0 h 10000"/>
              <a:gd name="connsiteX1" fmla="*/ 5195 w 9889"/>
              <a:gd name="connsiteY1" fmla="*/ 33 h 10000"/>
              <a:gd name="connsiteX2" fmla="*/ 5507 w 9889"/>
              <a:gd name="connsiteY2" fmla="*/ 116 h 10000"/>
              <a:gd name="connsiteX3" fmla="*/ 5816 w 9889"/>
              <a:gd name="connsiteY3" fmla="*/ 253 h 10000"/>
              <a:gd name="connsiteX4" fmla="*/ 6122 w 9889"/>
              <a:gd name="connsiteY4" fmla="*/ 446 h 10000"/>
              <a:gd name="connsiteX5" fmla="*/ 6422 w 9889"/>
              <a:gd name="connsiteY5" fmla="*/ 688 h 10000"/>
              <a:gd name="connsiteX6" fmla="*/ 6717 w 9889"/>
              <a:gd name="connsiteY6" fmla="*/ 980 h 10000"/>
              <a:gd name="connsiteX7" fmla="*/ 7006 w 9889"/>
              <a:gd name="connsiteY7" fmla="*/ 1326 h 10000"/>
              <a:gd name="connsiteX8" fmla="*/ 7289 w 9889"/>
              <a:gd name="connsiteY8" fmla="*/ 1706 h 10000"/>
              <a:gd name="connsiteX9" fmla="*/ 7560 w 9889"/>
              <a:gd name="connsiteY9" fmla="*/ 2130 h 10000"/>
              <a:gd name="connsiteX10" fmla="*/ 7825 w 9889"/>
              <a:gd name="connsiteY10" fmla="*/ 2598 h 10000"/>
              <a:gd name="connsiteX11" fmla="*/ 8079 w 9889"/>
              <a:gd name="connsiteY11" fmla="*/ 3110 h 10000"/>
              <a:gd name="connsiteX12" fmla="*/ 8322 w 9889"/>
              <a:gd name="connsiteY12" fmla="*/ 3654 h 10000"/>
              <a:gd name="connsiteX13" fmla="*/ 8555 w 9889"/>
              <a:gd name="connsiteY13" fmla="*/ 4238 h 10000"/>
              <a:gd name="connsiteX14" fmla="*/ 8773 w 9889"/>
              <a:gd name="connsiteY14" fmla="*/ 4854 h 10000"/>
              <a:gd name="connsiteX15" fmla="*/ 8980 w 9889"/>
              <a:gd name="connsiteY15" fmla="*/ 5509 h 10000"/>
              <a:gd name="connsiteX16" fmla="*/ 9169 w 9889"/>
              <a:gd name="connsiteY16" fmla="*/ 6186 h 10000"/>
              <a:gd name="connsiteX17" fmla="*/ 9349 w 9889"/>
              <a:gd name="connsiteY17" fmla="*/ 6901 h 10000"/>
              <a:gd name="connsiteX18" fmla="*/ 9509 w 9889"/>
              <a:gd name="connsiteY18" fmla="*/ 7639 h 10000"/>
              <a:gd name="connsiteX19" fmla="*/ 9653 w 9889"/>
              <a:gd name="connsiteY19" fmla="*/ 8398 h 10000"/>
              <a:gd name="connsiteX20" fmla="*/ 9782 w 9889"/>
              <a:gd name="connsiteY20" fmla="*/ 9185 h 10000"/>
              <a:gd name="connsiteX21" fmla="*/ 9889 w 9889"/>
              <a:gd name="connsiteY21" fmla="*/ 10000 h 10000"/>
              <a:gd name="connsiteX22" fmla="*/ 8670 w 9889"/>
              <a:gd name="connsiteY22" fmla="*/ 8476 h 10000"/>
              <a:gd name="connsiteX23" fmla="*/ 8559 w 9889"/>
              <a:gd name="connsiteY23" fmla="*/ 8002 h 10000"/>
              <a:gd name="connsiteX24" fmla="*/ 8436 w 9889"/>
              <a:gd name="connsiteY24" fmla="*/ 7540 h 10000"/>
              <a:gd name="connsiteX25" fmla="*/ 8305 w 9889"/>
              <a:gd name="connsiteY25" fmla="*/ 7078 h 10000"/>
              <a:gd name="connsiteX26" fmla="*/ 8161 w 9889"/>
              <a:gd name="connsiteY26" fmla="*/ 6610 h 10000"/>
              <a:gd name="connsiteX27" fmla="*/ 8010 w 9889"/>
              <a:gd name="connsiteY27" fmla="*/ 6170 h 10000"/>
              <a:gd name="connsiteX28" fmla="*/ 7846 w 9889"/>
              <a:gd name="connsiteY28" fmla="*/ 5735 h 10000"/>
              <a:gd name="connsiteX29" fmla="*/ 7675 w 9889"/>
              <a:gd name="connsiteY29" fmla="*/ 5311 h 10000"/>
              <a:gd name="connsiteX30" fmla="*/ 7491 w 9889"/>
              <a:gd name="connsiteY30" fmla="*/ 4915 h 10000"/>
              <a:gd name="connsiteX31" fmla="*/ 0 w 9889"/>
              <a:gd name="connsiteY31" fmla="*/ 9092 h 10000"/>
              <a:gd name="connsiteX32" fmla="*/ 125 w 9889"/>
              <a:gd name="connsiteY32" fmla="*/ 8305 h 10000"/>
              <a:gd name="connsiteX33" fmla="*/ 271 w 9889"/>
              <a:gd name="connsiteY33" fmla="*/ 7562 h 10000"/>
              <a:gd name="connsiteX34" fmla="*/ 435 w 9889"/>
              <a:gd name="connsiteY34" fmla="*/ 6824 h 10000"/>
              <a:gd name="connsiteX35" fmla="*/ 611 w 9889"/>
              <a:gd name="connsiteY35" fmla="*/ 6114 h 10000"/>
              <a:gd name="connsiteX36" fmla="*/ 804 w 9889"/>
              <a:gd name="connsiteY36" fmla="*/ 5449 h 10000"/>
              <a:gd name="connsiteX37" fmla="*/ 1013 w 9889"/>
              <a:gd name="connsiteY37" fmla="*/ 4805 h 10000"/>
              <a:gd name="connsiteX38" fmla="*/ 1229 w 9889"/>
              <a:gd name="connsiteY38" fmla="*/ 4188 h 10000"/>
              <a:gd name="connsiteX39" fmla="*/ 1463 w 9889"/>
              <a:gd name="connsiteY39" fmla="*/ 3616 h 10000"/>
              <a:gd name="connsiteX40" fmla="*/ 1705 w 9889"/>
              <a:gd name="connsiteY40" fmla="*/ 3071 h 10000"/>
              <a:gd name="connsiteX41" fmla="*/ 1959 w 9889"/>
              <a:gd name="connsiteY41" fmla="*/ 2576 h 10000"/>
              <a:gd name="connsiteX42" fmla="*/ 2224 w 9889"/>
              <a:gd name="connsiteY42" fmla="*/ 2113 h 10000"/>
              <a:gd name="connsiteX43" fmla="*/ 2495 w 9889"/>
              <a:gd name="connsiteY43" fmla="*/ 1690 h 10000"/>
              <a:gd name="connsiteX44" fmla="*/ 2774 w 9889"/>
              <a:gd name="connsiteY44" fmla="*/ 1304 h 10000"/>
              <a:gd name="connsiteX45" fmla="*/ 3061 w 9889"/>
              <a:gd name="connsiteY45" fmla="*/ 969 h 10000"/>
              <a:gd name="connsiteX46" fmla="*/ 3354 w 9889"/>
              <a:gd name="connsiteY46" fmla="*/ 677 h 10000"/>
              <a:gd name="connsiteX47" fmla="*/ 3652 w 9889"/>
              <a:gd name="connsiteY47" fmla="*/ 446 h 10000"/>
              <a:gd name="connsiteX48" fmla="*/ 3955 w 9889"/>
              <a:gd name="connsiteY48" fmla="*/ 253 h 10000"/>
              <a:gd name="connsiteX49" fmla="*/ 4263 w 9889"/>
              <a:gd name="connsiteY49" fmla="*/ 116 h 10000"/>
              <a:gd name="connsiteX50" fmla="*/ 4571 w 9889"/>
              <a:gd name="connsiteY50" fmla="*/ 33 h 10000"/>
              <a:gd name="connsiteX51" fmla="*/ 4881 w 9889"/>
              <a:gd name="connsiteY51" fmla="*/ 0 h 10000"/>
              <a:gd name="connsiteX0" fmla="*/ 4810 w 9874"/>
              <a:gd name="connsiteY0" fmla="*/ 0 h 10000"/>
              <a:gd name="connsiteX1" fmla="*/ 5127 w 9874"/>
              <a:gd name="connsiteY1" fmla="*/ 33 h 10000"/>
              <a:gd name="connsiteX2" fmla="*/ 5443 w 9874"/>
              <a:gd name="connsiteY2" fmla="*/ 116 h 10000"/>
              <a:gd name="connsiteX3" fmla="*/ 5755 w 9874"/>
              <a:gd name="connsiteY3" fmla="*/ 253 h 10000"/>
              <a:gd name="connsiteX4" fmla="*/ 6065 w 9874"/>
              <a:gd name="connsiteY4" fmla="*/ 446 h 10000"/>
              <a:gd name="connsiteX5" fmla="*/ 6368 w 9874"/>
              <a:gd name="connsiteY5" fmla="*/ 688 h 10000"/>
              <a:gd name="connsiteX6" fmla="*/ 6666 w 9874"/>
              <a:gd name="connsiteY6" fmla="*/ 980 h 10000"/>
              <a:gd name="connsiteX7" fmla="*/ 6959 w 9874"/>
              <a:gd name="connsiteY7" fmla="*/ 1326 h 10000"/>
              <a:gd name="connsiteX8" fmla="*/ 7245 w 9874"/>
              <a:gd name="connsiteY8" fmla="*/ 1706 h 10000"/>
              <a:gd name="connsiteX9" fmla="*/ 7519 w 9874"/>
              <a:gd name="connsiteY9" fmla="*/ 2130 h 10000"/>
              <a:gd name="connsiteX10" fmla="*/ 7787 w 9874"/>
              <a:gd name="connsiteY10" fmla="*/ 2598 h 10000"/>
              <a:gd name="connsiteX11" fmla="*/ 8044 w 9874"/>
              <a:gd name="connsiteY11" fmla="*/ 3110 h 10000"/>
              <a:gd name="connsiteX12" fmla="*/ 8289 w 9874"/>
              <a:gd name="connsiteY12" fmla="*/ 3654 h 10000"/>
              <a:gd name="connsiteX13" fmla="*/ 8525 w 9874"/>
              <a:gd name="connsiteY13" fmla="*/ 4238 h 10000"/>
              <a:gd name="connsiteX14" fmla="*/ 8745 w 9874"/>
              <a:gd name="connsiteY14" fmla="*/ 4854 h 10000"/>
              <a:gd name="connsiteX15" fmla="*/ 8955 w 9874"/>
              <a:gd name="connsiteY15" fmla="*/ 5509 h 10000"/>
              <a:gd name="connsiteX16" fmla="*/ 9146 w 9874"/>
              <a:gd name="connsiteY16" fmla="*/ 6186 h 10000"/>
              <a:gd name="connsiteX17" fmla="*/ 9328 w 9874"/>
              <a:gd name="connsiteY17" fmla="*/ 6901 h 10000"/>
              <a:gd name="connsiteX18" fmla="*/ 9490 w 9874"/>
              <a:gd name="connsiteY18" fmla="*/ 7639 h 10000"/>
              <a:gd name="connsiteX19" fmla="*/ 9635 w 9874"/>
              <a:gd name="connsiteY19" fmla="*/ 8398 h 10000"/>
              <a:gd name="connsiteX20" fmla="*/ 9766 w 9874"/>
              <a:gd name="connsiteY20" fmla="*/ 9185 h 10000"/>
              <a:gd name="connsiteX21" fmla="*/ 9874 w 9874"/>
              <a:gd name="connsiteY21" fmla="*/ 10000 h 10000"/>
              <a:gd name="connsiteX22" fmla="*/ 8641 w 9874"/>
              <a:gd name="connsiteY22" fmla="*/ 8476 h 10000"/>
              <a:gd name="connsiteX23" fmla="*/ 8529 w 9874"/>
              <a:gd name="connsiteY23" fmla="*/ 8002 h 10000"/>
              <a:gd name="connsiteX24" fmla="*/ 8405 w 9874"/>
              <a:gd name="connsiteY24" fmla="*/ 7540 h 10000"/>
              <a:gd name="connsiteX25" fmla="*/ 8272 w 9874"/>
              <a:gd name="connsiteY25" fmla="*/ 7078 h 10000"/>
              <a:gd name="connsiteX26" fmla="*/ 8127 w 9874"/>
              <a:gd name="connsiteY26" fmla="*/ 6610 h 10000"/>
              <a:gd name="connsiteX27" fmla="*/ 7974 w 9874"/>
              <a:gd name="connsiteY27" fmla="*/ 6170 h 10000"/>
              <a:gd name="connsiteX28" fmla="*/ 7808 w 9874"/>
              <a:gd name="connsiteY28" fmla="*/ 5735 h 10000"/>
              <a:gd name="connsiteX29" fmla="*/ 7635 w 9874"/>
              <a:gd name="connsiteY29" fmla="*/ 5311 h 10000"/>
              <a:gd name="connsiteX30" fmla="*/ 7449 w 9874"/>
              <a:gd name="connsiteY30" fmla="*/ 4915 h 10000"/>
              <a:gd name="connsiteX31" fmla="*/ 0 w 9874"/>
              <a:gd name="connsiteY31" fmla="*/ 8305 h 10000"/>
              <a:gd name="connsiteX32" fmla="*/ 148 w 9874"/>
              <a:gd name="connsiteY32" fmla="*/ 7562 h 10000"/>
              <a:gd name="connsiteX33" fmla="*/ 314 w 9874"/>
              <a:gd name="connsiteY33" fmla="*/ 6824 h 10000"/>
              <a:gd name="connsiteX34" fmla="*/ 492 w 9874"/>
              <a:gd name="connsiteY34" fmla="*/ 6114 h 10000"/>
              <a:gd name="connsiteX35" fmla="*/ 687 w 9874"/>
              <a:gd name="connsiteY35" fmla="*/ 5449 h 10000"/>
              <a:gd name="connsiteX36" fmla="*/ 898 w 9874"/>
              <a:gd name="connsiteY36" fmla="*/ 4805 h 10000"/>
              <a:gd name="connsiteX37" fmla="*/ 1117 w 9874"/>
              <a:gd name="connsiteY37" fmla="*/ 4188 h 10000"/>
              <a:gd name="connsiteX38" fmla="*/ 1353 w 9874"/>
              <a:gd name="connsiteY38" fmla="*/ 3616 h 10000"/>
              <a:gd name="connsiteX39" fmla="*/ 1598 w 9874"/>
              <a:gd name="connsiteY39" fmla="*/ 3071 h 10000"/>
              <a:gd name="connsiteX40" fmla="*/ 1855 w 9874"/>
              <a:gd name="connsiteY40" fmla="*/ 2576 h 10000"/>
              <a:gd name="connsiteX41" fmla="*/ 2123 w 9874"/>
              <a:gd name="connsiteY41" fmla="*/ 2113 h 10000"/>
              <a:gd name="connsiteX42" fmla="*/ 2397 w 9874"/>
              <a:gd name="connsiteY42" fmla="*/ 1690 h 10000"/>
              <a:gd name="connsiteX43" fmla="*/ 2679 w 9874"/>
              <a:gd name="connsiteY43" fmla="*/ 1304 h 10000"/>
              <a:gd name="connsiteX44" fmla="*/ 2969 w 9874"/>
              <a:gd name="connsiteY44" fmla="*/ 969 h 10000"/>
              <a:gd name="connsiteX45" fmla="*/ 3266 w 9874"/>
              <a:gd name="connsiteY45" fmla="*/ 677 h 10000"/>
              <a:gd name="connsiteX46" fmla="*/ 3567 w 9874"/>
              <a:gd name="connsiteY46" fmla="*/ 446 h 10000"/>
              <a:gd name="connsiteX47" fmla="*/ 3873 w 9874"/>
              <a:gd name="connsiteY47" fmla="*/ 253 h 10000"/>
              <a:gd name="connsiteX48" fmla="*/ 4185 w 9874"/>
              <a:gd name="connsiteY48" fmla="*/ 116 h 10000"/>
              <a:gd name="connsiteX49" fmla="*/ 4496 w 9874"/>
              <a:gd name="connsiteY49" fmla="*/ 33 h 10000"/>
              <a:gd name="connsiteX50" fmla="*/ 4810 w 9874"/>
              <a:gd name="connsiteY50" fmla="*/ 0 h 10000"/>
              <a:gd name="connsiteX0" fmla="*/ 4721 w 9850"/>
              <a:gd name="connsiteY0" fmla="*/ 0 h 10000"/>
              <a:gd name="connsiteX1" fmla="*/ 5042 w 9850"/>
              <a:gd name="connsiteY1" fmla="*/ 33 h 10000"/>
              <a:gd name="connsiteX2" fmla="*/ 5362 w 9850"/>
              <a:gd name="connsiteY2" fmla="*/ 116 h 10000"/>
              <a:gd name="connsiteX3" fmla="*/ 5678 w 9850"/>
              <a:gd name="connsiteY3" fmla="*/ 253 h 10000"/>
              <a:gd name="connsiteX4" fmla="*/ 5992 w 9850"/>
              <a:gd name="connsiteY4" fmla="*/ 446 h 10000"/>
              <a:gd name="connsiteX5" fmla="*/ 6299 w 9850"/>
              <a:gd name="connsiteY5" fmla="*/ 688 h 10000"/>
              <a:gd name="connsiteX6" fmla="*/ 6601 w 9850"/>
              <a:gd name="connsiteY6" fmla="*/ 980 h 10000"/>
              <a:gd name="connsiteX7" fmla="*/ 6898 w 9850"/>
              <a:gd name="connsiteY7" fmla="*/ 1326 h 10000"/>
              <a:gd name="connsiteX8" fmla="*/ 7187 w 9850"/>
              <a:gd name="connsiteY8" fmla="*/ 1706 h 10000"/>
              <a:gd name="connsiteX9" fmla="*/ 7465 w 9850"/>
              <a:gd name="connsiteY9" fmla="*/ 2130 h 10000"/>
              <a:gd name="connsiteX10" fmla="*/ 7736 w 9850"/>
              <a:gd name="connsiteY10" fmla="*/ 2598 h 10000"/>
              <a:gd name="connsiteX11" fmla="*/ 7997 w 9850"/>
              <a:gd name="connsiteY11" fmla="*/ 3110 h 10000"/>
              <a:gd name="connsiteX12" fmla="*/ 8245 w 9850"/>
              <a:gd name="connsiteY12" fmla="*/ 3654 h 10000"/>
              <a:gd name="connsiteX13" fmla="*/ 8484 w 9850"/>
              <a:gd name="connsiteY13" fmla="*/ 4238 h 10000"/>
              <a:gd name="connsiteX14" fmla="*/ 8707 w 9850"/>
              <a:gd name="connsiteY14" fmla="*/ 4854 h 10000"/>
              <a:gd name="connsiteX15" fmla="*/ 8919 w 9850"/>
              <a:gd name="connsiteY15" fmla="*/ 5509 h 10000"/>
              <a:gd name="connsiteX16" fmla="*/ 9113 w 9850"/>
              <a:gd name="connsiteY16" fmla="*/ 6186 h 10000"/>
              <a:gd name="connsiteX17" fmla="*/ 9297 w 9850"/>
              <a:gd name="connsiteY17" fmla="*/ 6901 h 10000"/>
              <a:gd name="connsiteX18" fmla="*/ 9461 w 9850"/>
              <a:gd name="connsiteY18" fmla="*/ 7639 h 10000"/>
              <a:gd name="connsiteX19" fmla="*/ 9608 w 9850"/>
              <a:gd name="connsiteY19" fmla="*/ 8398 h 10000"/>
              <a:gd name="connsiteX20" fmla="*/ 9741 w 9850"/>
              <a:gd name="connsiteY20" fmla="*/ 9185 h 10000"/>
              <a:gd name="connsiteX21" fmla="*/ 9850 w 9850"/>
              <a:gd name="connsiteY21" fmla="*/ 10000 h 10000"/>
              <a:gd name="connsiteX22" fmla="*/ 8601 w 9850"/>
              <a:gd name="connsiteY22" fmla="*/ 8476 h 10000"/>
              <a:gd name="connsiteX23" fmla="*/ 8488 w 9850"/>
              <a:gd name="connsiteY23" fmla="*/ 8002 h 10000"/>
              <a:gd name="connsiteX24" fmla="*/ 8362 w 9850"/>
              <a:gd name="connsiteY24" fmla="*/ 7540 h 10000"/>
              <a:gd name="connsiteX25" fmla="*/ 8228 w 9850"/>
              <a:gd name="connsiteY25" fmla="*/ 7078 h 10000"/>
              <a:gd name="connsiteX26" fmla="*/ 8081 w 9850"/>
              <a:gd name="connsiteY26" fmla="*/ 6610 h 10000"/>
              <a:gd name="connsiteX27" fmla="*/ 7926 w 9850"/>
              <a:gd name="connsiteY27" fmla="*/ 6170 h 10000"/>
              <a:gd name="connsiteX28" fmla="*/ 7758 w 9850"/>
              <a:gd name="connsiteY28" fmla="*/ 5735 h 10000"/>
              <a:gd name="connsiteX29" fmla="*/ 7582 w 9850"/>
              <a:gd name="connsiteY29" fmla="*/ 5311 h 10000"/>
              <a:gd name="connsiteX30" fmla="*/ 7394 w 9850"/>
              <a:gd name="connsiteY30" fmla="*/ 4915 h 10000"/>
              <a:gd name="connsiteX31" fmla="*/ 0 w 9850"/>
              <a:gd name="connsiteY31" fmla="*/ 7562 h 10000"/>
              <a:gd name="connsiteX32" fmla="*/ 168 w 9850"/>
              <a:gd name="connsiteY32" fmla="*/ 6824 h 10000"/>
              <a:gd name="connsiteX33" fmla="*/ 348 w 9850"/>
              <a:gd name="connsiteY33" fmla="*/ 6114 h 10000"/>
              <a:gd name="connsiteX34" fmla="*/ 546 w 9850"/>
              <a:gd name="connsiteY34" fmla="*/ 5449 h 10000"/>
              <a:gd name="connsiteX35" fmla="*/ 759 w 9850"/>
              <a:gd name="connsiteY35" fmla="*/ 4805 h 10000"/>
              <a:gd name="connsiteX36" fmla="*/ 981 w 9850"/>
              <a:gd name="connsiteY36" fmla="*/ 4188 h 10000"/>
              <a:gd name="connsiteX37" fmla="*/ 1220 w 9850"/>
              <a:gd name="connsiteY37" fmla="*/ 3616 h 10000"/>
              <a:gd name="connsiteX38" fmla="*/ 1468 w 9850"/>
              <a:gd name="connsiteY38" fmla="*/ 3071 h 10000"/>
              <a:gd name="connsiteX39" fmla="*/ 1729 w 9850"/>
              <a:gd name="connsiteY39" fmla="*/ 2576 h 10000"/>
              <a:gd name="connsiteX40" fmla="*/ 2000 w 9850"/>
              <a:gd name="connsiteY40" fmla="*/ 2113 h 10000"/>
              <a:gd name="connsiteX41" fmla="*/ 2278 w 9850"/>
              <a:gd name="connsiteY41" fmla="*/ 1690 h 10000"/>
              <a:gd name="connsiteX42" fmla="*/ 2563 w 9850"/>
              <a:gd name="connsiteY42" fmla="*/ 1304 h 10000"/>
              <a:gd name="connsiteX43" fmla="*/ 2857 w 9850"/>
              <a:gd name="connsiteY43" fmla="*/ 969 h 10000"/>
              <a:gd name="connsiteX44" fmla="*/ 3158 w 9850"/>
              <a:gd name="connsiteY44" fmla="*/ 677 h 10000"/>
              <a:gd name="connsiteX45" fmla="*/ 3463 w 9850"/>
              <a:gd name="connsiteY45" fmla="*/ 446 h 10000"/>
              <a:gd name="connsiteX46" fmla="*/ 3772 w 9850"/>
              <a:gd name="connsiteY46" fmla="*/ 253 h 10000"/>
              <a:gd name="connsiteX47" fmla="*/ 4088 w 9850"/>
              <a:gd name="connsiteY47" fmla="*/ 116 h 10000"/>
              <a:gd name="connsiteX48" fmla="*/ 4403 w 9850"/>
              <a:gd name="connsiteY48" fmla="*/ 33 h 10000"/>
              <a:gd name="connsiteX49" fmla="*/ 4721 w 9850"/>
              <a:gd name="connsiteY49" fmla="*/ 0 h 10000"/>
              <a:gd name="connsiteX0" fmla="*/ 4622 w 9829"/>
              <a:gd name="connsiteY0" fmla="*/ 0 h 10000"/>
              <a:gd name="connsiteX1" fmla="*/ 4948 w 9829"/>
              <a:gd name="connsiteY1" fmla="*/ 33 h 10000"/>
              <a:gd name="connsiteX2" fmla="*/ 5273 w 9829"/>
              <a:gd name="connsiteY2" fmla="*/ 116 h 10000"/>
              <a:gd name="connsiteX3" fmla="*/ 5593 w 9829"/>
              <a:gd name="connsiteY3" fmla="*/ 253 h 10000"/>
              <a:gd name="connsiteX4" fmla="*/ 5912 w 9829"/>
              <a:gd name="connsiteY4" fmla="*/ 446 h 10000"/>
              <a:gd name="connsiteX5" fmla="*/ 6224 w 9829"/>
              <a:gd name="connsiteY5" fmla="*/ 688 h 10000"/>
              <a:gd name="connsiteX6" fmla="*/ 6531 w 9829"/>
              <a:gd name="connsiteY6" fmla="*/ 980 h 10000"/>
              <a:gd name="connsiteX7" fmla="*/ 6832 w 9829"/>
              <a:gd name="connsiteY7" fmla="*/ 1326 h 10000"/>
              <a:gd name="connsiteX8" fmla="*/ 7125 w 9829"/>
              <a:gd name="connsiteY8" fmla="*/ 1706 h 10000"/>
              <a:gd name="connsiteX9" fmla="*/ 7408 w 9829"/>
              <a:gd name="connsiteY9" fmla="*/ 2130 h 10000"/>
              <a:gd name="connsiteX10" fmla="*/ 7683 w 9829"/>
              <a:gd name="connsiteY10" fmla="*/ 2598 h 10000"/>
              <a:gd name="connsiteX11" fmla="*/ 7948 w 9829"/>
              <a:gd name="connsiteY11" fmla="*/ 3110 h 10000"/>
              <a:gd name="connsiteX12" fmla="*/ 8200 w 9829"/>
              <a:gd name="connsiteY12" fmla="*/ 3654 h 10000"/>
              <a:gd name="connsiteX13" fmla="*/ 8442 w 9829"/>
              <a:gd name="connsiteY13" fmla="*/ 4238 h 10000"/>
              <a:gd name="connsiteX14" fmla="*/ 8669 w 9829"/>
              <a:gd name="connsiteY14" fmla="*/ 4854 h 10000"/>
              <a:gd name="connsiteX15" fmla="*/ 8884 w 9829"/>
              <a:gd name="connsiteY15" fmla="*/ 5509 h 10000"/>
              <a:gd name="connsiteX16" fmla="*/ 9081 w 9829"/>
              <a:gd name="connsiteY16" fmla="*/ 6186 h 10000"/>
              <a:gd name="connsiteX17" fmla="*/ 9268 w 9829"/>
              <a:gd name="connsiteY17" fmla="*/ 6901 h 10000"/>
              <a:gd name="connsiteX18" fmla="*/ 9434 w 9829"/>
              <a:gd name="connsiteY18" fmla="*/ 7639 h 10000"/>
              <a:gd name="connsiteX19" fmla="*/ 9583 w 9829"/>
              <a:gd name="connsiteY19" fmla="*/ 8398 h 10000"/>
              <a:gd name="connsiteX20" fmla="*/ 9718 w 9829"/>
              <a:gd name="connsiteY20" fmla="*/ 9185 h 10000"/>
              <a:gd name="connsiteX21" fmla="*/ 9829 w 9829"/>
              <a:gd name="connsiteY21" fmla="*/ 10000 h 10000"/>
              <a:gd name="connsiteX22" fmla="*/ 8561 w 9829"/>
              <a:gd name="connsiteY22" fmla="*/ 8476 h 10000"/>
              <a:gd name="connsiteX23" fmla="*/ 8446 w 9829"/>
              <a:gd name="connsiteY23" fmla="*/ 8002 h 10000"/>
              <a:gd name="connsiteX24" fmla="*/ 8318 w 9829"/>
              <a:gd name="connsiteY24" fmla="*/ 7540 h 10000"/>
              <a:gd name="connsiteX25" fmla="*/ 8182 w 9829"/>
              <a:gd name="connsiteY25" fmla="*/ 7078 h 10000"/>
              <a:gd name="connsiteX26" fmla="*/ 8033 w 9829"/>
              <a:gd name="connsiteY26" fmla="*/ 6610 h 10000"/>
              <a:gd name="connsiteX27" fmla="*/ 7876 w 9829"/>
              <a:gd name="connsiteY27" fmla="*/ 6170 h 10000"/>
              <a:gd name="connsiteX28" fmla="*/ 7705 w 9829"/>
              <a:gd name="connsiteY28" fmla="*/ 5735 h 10000"/>
              <a:gd name="connsiteX29" fmla="*/ 7526 w 9829"/>
              <a:gd name="connsiteY29" fmla="*/ 5311 h 10000"/>
              <a:gd name="connsiteX30" fmla="*/ 7336 w 9829"/>
              <a:gd name="connsiteY30" fmla="*/ 4915 h 10000"/>
              <a:gd name="connsiteX31" fmla="*/ 0 w 9829"/>
              <a:gd name="connsiteY31" fmla="*/ 6824 h 10000"/>
              <a:gd name="connsiteX32" fmla="*/ 182 w 9829"/>
              <a:gd name="connsiteY32" fmla="*/ 6114 h 10000"/>
              <a:gd name="connsiteX33" fmla="*/ 383 w 9829"/>
              <a:gd name="connsiteY33" fmla="*/ 5449 h 10000"/>
              <a:gd name="connsiteX34" fmla="*/ 600 w 9829"/>
              <a:gd name="connsiteY34" fmla="*/ 4805 h 10000"/>
              <a:gd name="connsiteX35" fmla="*/ 825 w 9829"/>
              <a:gd name="connsiteY35" fmla="*/ 4188 h 10000"/>
              <a:gd name="connsiteX36" fmla="*/ 1068 w 9829"/>
              <a:gd name="connsiteY36" fmla="*/ 3616 h 10000"/>
              <a:gd name="connsiteX37" fmla="*/ 1319 w 9829"/>
              <a:gd name="connsiteY37" fmla="*/ 3071 h 10000"/>
              <a:gd name="connsiteX38" fmla="*/ 1584 w 9829"/>
              <a:gd name="connsiteY38" fmla="*/ 2576 h 10000"/>
              <a:gd name="connsiteX39" fmla="*/ 1859 w 9829"/>
              <a:gd name="connsiteY39" fmla="*/ 2113 h 10000"/>
              <a:gd name="connsiteX40" fmla="*/ 2142 w 9829"/>
              <a:gd name="connsiteY40" fmla="*/ 1690 h 10000"/>
              <a:gd name="connsiteX41" fmla="*/ 2431 w 9829"/>
              <a:gd name="connsiteY41" fmla="*/ 1304 h 10000"/>
              <a:gd name="connsiteX42" fmla="*/ 2730 w 9829"/>
              <a:gd name="connsiteY42" fmla="*/ 969 h 10000"/>
              <a:gd name="connsiteX43" fmla="*/ 3035 w 9829"/>
              <a:gd name="connsiteY43" fmla="*/ 677 h 10000"/>
              <a:gd name="connsiteX44" fmla="*/ 3345 w 9829"/>
              <a:gd name="connsiteY44" fmla="*/ 446 h 10000"/>
              <a:gd name="connsiteX45" fmla="*/ 3658 w 9829"/>
              <a:gd name="connsiteY45" fmla="*/ 253 h 10000"/>
              <a:gd name="connsiteX46" fmla="*/ 3979 w 9829"/>
              <a:gd name="connsiteY46" fmla="*/ 116 h 10000"/>
              <a:gd name="connsiteX47" fmla="*/ 4299 w 9829"/>
              <a:gd name="connsiteY47" fmla="*/ 33 h 10000"/>
              <a:gd name="connsiteX48" fmla="*/ 4622 w 9829"/>
              <a:gd name="connsiteY48" fmla="*/ 0 h 10000"/>
              <a:gd name="connsiteX0" fmla="*/ 4517 w 9815"/>
              <a:gd name="connsiteY0" fmla="*/ 0 h 10000"/>
              <a:gd name="connsiteX1" fmla="*/ 4849 w 9815"/>
              <a:gd name="connsiteY1" fmla="*/ 33 h 10000"/>
              <a:gd name="connsiteX2" fmla="*/ 5180 w 9815"/>
              <a:gd name="connsiteY2" fmla="*/ 116 h 10000"/>
              <a:gd name="connsiteX3" fmla="*/ 5505 w 9815"/>
              <a:gd name="connsiteY3" fmla="*/ 253 h 10000"/>
              <a:gd name="connsiteX4" fmla="*/ 5830 w 9815"/>
              <a:gd name="connsiteY4" fmla="*/ 446 h 10000"/>
              <a:gd name="connsiteX5" fmla="*/ 6147 w 9815"/>
              <a:gd name="connsiteY5" fmla="*/ 688 h 10000"/>
              <a:gd name="connsiteX6" fmla="*/ 6460 w 9815"/>
              <a:gd name="connsiteY6" fmla="*/ 980 h 10000"/>
              <a:gd name="connsiteX7" fmla="*/ 6766 w 9815"/>
              <a:gd name="connsiteY7" fmla="*/ 1326 h 10000"/>
              <a:gd name="connsiteX8" fmla="*/ 7064 w 9815"/>
              <a:gd name="connsiteY8" fmla="*/ 1706 h 10000"/>
              <a:gd name="connsiteX9" fmla="*/ 7352 w 9815"/>
              <a:gd name="connsiteY9" fmla="*/ 2130 h 10000"/>
              <a:gd name="connsiteX10" fmla="*/ 7632 w 9815"/>
              <a:gd name="connsiteY10" fmla="*/ 2598 h 10000"/>
              <a:gd name="connsiteX11" fmla="*/ 7901 w 9815"/>
              <a:gd name="connsiteY11" fmla="*/ 3110 h 10000"/>
              <a:gd name="connsiteX12" fmla="*/ 8158 w 9815"/>
              <a:gd name="connsiteY12" fmla="*/ 3654 h 10000"/>
              <a:gd name="connsiteX13" fmla="*/ 8404 w 9815"/>
              <a:gd name="connsiteY13" fmla="*/ 4238 h 10000"/>
              <a:gd name="connsiteX14" fmla="*/ 8635 w 9815"/>
              <a:gd name="connsiteY14" fmla="*/ 4854 h 10000"/>
              <a:gd name="connsiteX15" fmla="*/ 8854 w 9815"/>
              <a:gd name="connsiteY15" fmla="*/ 5509 h 10000"/>
              <a:gd name="connsiteX16" fmla="*/ 9054 w 9815"/>
              <a:gd name="connsiteY16" fmla="*/ 6186 h 10000"/>
              <a:gd name="connsiteX17" fmla="*/ 9244 w 9815"/>
              <a:gd name="connsiteY17" fmla="*/ 6901 h 10000"/>
              <a:gd name="connsiteX18" fmla="*/ 9413 w 9815"/>
              <a:gd name="connsiteY18" fmla="*/ 7639 h 10000"/>
              <a:gd name="connsiteX19" fmla="*/ 9565 w 9815"/>
              <a:gd name="connsiteY19" fmla="*/ 8398 h 10000"/>
              <a:gd name="connsiteX20" fmla="*/ 9702 w 9815"/>
              <a:gd name="connsiteY20" fmla="*/ 9185 h 10000"/>
              <a:gd name="connsiteX21" fmla="*/ 9815 w 9815"/>
              <a:gd name="connsiteY21" fmla="*/ 10000 h 10000"/>
              <a:gd name="connsiteX22" fmla="*/ 8525 w 9815"/>
              <a:gd name="connsiteY22" fmla="*/ 8476 h 10000"/>
              <a:gd name="connsiteX23" fmla="*/ 8408 w 9815"/>
              <a:gd name="connsiteY23" fmla="*/ 8002 h 10000"/>
              <a:gd name="connsiteX24" fmla="*/ 8278 w 9815"/>
              <a:gd name="connsiteY24" fmla="*/ 7540 h 10000"/>
              <a:gd name="connsiteX25" fmla="*/ 8139 w 9815"/>
              <a:gd name="connsiteY25" fmla="*/ 7078 h 10000"/>
              <a:gd name="connsiteX26" fmla="*/ 7988 w 9815"/>
              <a:gd name="connsiteY26" fmla="*/ 6610 h 10000"/>
              <a:gd name="connsiteX27" fmla="*/ 7828 w 9815"/>
              <a:gd name="connsiteY27" fmla="*/ 6170 h 10000"/>
              <a:gd name="connsiteX28" fmla="*/ 7654 w 9815"/>
              <a:gd name="connsiteY28" fmla="*/ 5735 h 10000"/>
              <a:gd name="connsiteX29" fmla="*/ 7472 w 9815"/>
              <a:gd name="connsiteY29" fmla="*/ 5311 h 10000"/>
              <a:gd name="connsiteX30" fmla="*/ 7279 w 9815"/>
              <a:gd name="connsiteY30" fmla="*/ 4915 h 10000"/>
              <a:gd name="connsiteX31" fmla="*/ 0 w 9815"/>
              <a:gd name="connsiteY31" fmla="*/ 6114 h 10000"/>
              <a:gd name="connsiteX32" fmla="*/ 205 w 9815"/>
              <a:gd name="connsiteY32" fmla="*/ 5449 h 10000"/>
              <a:gd name="connsiteX33" fmla="*/ 425 w 9815"/>
              <a:gd name="connsiteY33" fmla="*/ 4805 h 10000"/>
              <a:gd name="connsiteX34" fmla="*/ 654 w 9815"/>
              <a:gd name="connsiteY34" fmla="*/ 4188 h 10000"/>
              <a:gd name="connsiteX35" fmla="*/ 902 w 9815"/>
              <a:gd name="connsiteY35" fmla="*/ 3616 h 10000"/>
              <a:gd name="connsiteX36" fmla="*/ 1157 w 9815"/>
              <a:gd name="connsiteY36" fmla="*/ 3071 h 10000"/>
              <a:gd name="connsiteX37" fmla="*/ 1427 w 9815"/>
              <a:gd name="connsiteY37" fmla="*/ 2576 h 10000"/>
              <a:gd name="connsiteX38" fmla="*/ 1706 w 9815"/>
              <a:gd name="connsiteY38" fmla="*/ 2113 h 10000"/>
              <a:gd name="connsiteX39" fmla="*/ 1994 w 9815"/>
              <a:gd name="connsiteY39" fmla="*/ 1690 h 10000"/>
              <a:gd name="connsiteX40" fmla="*/ 2288 w 9815"/>
              <a:gd name="connsiteY40" fmla="*/ 1304 h 10000"/>
              <a:gd name="connsiteX41" fmla="*/ 2592 w 9815"/>
              <a:gd name="connsiteY41" fmla="*/ 969 h 10000"/>
              <a:gd name="connsiteX42" fmla="*/ 2903 w 9815"/>
              <a:gd name="connsiteY42" fmla="*/ 677 h 10000"/>
              <a:gd name="connsiteX43" fmla="*/ 3218 w 9815"/>
              <a:gd name="connsiteY43" fmla="*/ 446 h 10000"/>
              <a:gd name="connsiteX44" fmla="*/ 3537 w 9815"/>
              <a:gd name="connsiteY44" fmla="*/ 253 h 10000"/>
              <a:gd name="connsiteX45" fmla="*/ 3863 w 9815"/>
              <a:gd name="connsiteY45" fmla="*/ 116 h 10000"/>
              <a:gd name="connsiteX46" fmla="*/ 4189 w 9815"/>
              <a:gd name="connsiteY46" fmla="*/ 33 h 10000"/>
              <a:gd name="connsiteX47" fmla="*/ 4517 w 9815"/>
              <a:gd name="connsiteY47" fmla="*/ 0 h 10000"/>
              <a:gd name="connsiteX0" fmla="*/ 4393 w 9791"/>
              <a:gd name="connsiteY0" fmla="*/ 0 h 10000"/>
              <a:gd name="connsiteX1" fmla="*/ 4731 w 9791"/>
              <a:gd name="connsiteY1" fmla="*/ 33 h 10000"/>
              <a:gd name="connsiteX2" fmla="*/ 5069 w 9791"/>
              <a:gd name="connsiteY2" fmla="*/ 116 h 10000"/>
              <a:gd name="connsiteX3" fmla="*/ 5400 w 9791"/>
              <a:gd name="connsiteY3" fmla="*/ 253 h 10000"/>
              <a:gd name="connsiteX4" fmla="*/ 5731 w 9791"/>
              <a:gd name="connsiteY4" fmla="*/ 446 h 10000"/>
              <a:gd name="connsiteX5" fmla="*/ 6054 w 9791"/>
              <a:gd name="connsiteY5" fmla="*/ 688 h 10000"/>
              <a:gd name="connsiteX6" fmla="*/ 6373 w 9791"/>
              <a:gd name="connsiteY6" fmla="*/ 980 h 10000"/>
              <a:gd name="connsiteX7" fmla="*/ 6685 w 9791"/>
              <a:gd name="connsiteY7" fmla="*/ 1326 h 10000"/>
              <a:gd name="connsiteX8" fmla="*/ 6988 w 9791"/>
              <a:gd name="connsiteY8" fmla="*/ 1706 h 10000"/>
              <a:gd name="connsiteX9" fmla="*/ 7282 w 9791"/>
              <a:gd name="connsiteY9" fmla="*/ 2130 h 10000"/>
              <a:gd name="connsiteX10" fmla="*/ 7567 w 9791"/>
              <a:gd name="connsiteY10" fmla="*/ 2598 h 10000"/>
              <a:gd name="connsiteX11" fmla="*/ 7841 w 9791"/>
              <a:gd name="connsiteY11" fmla="*/ 3110 h 10000"/>
              <a:gd name="connsiteX12" fmla="*/ 8103 w 9791"/>
              <a:gd name="connsiteY12" fmla="*/ 3654 h 10000"/>
              <a:gd name="connsiteX13" fmla="*/ 8353 w 9791"/>
              <a:gd name="connsiteY13" fmla="*/ 4238 h 10000"/>
              <a:gd name="connsiteX14" fmla="*/ 8589 w 9791"/>
              <a:gd name="connsiteY14" fmla="*/ 4854 h 10000"/>
              <a:gd name="connsiteX15" fmla="*/ 8812 w 9791"/>
              <a:gd name="connsiteY15" fmla="*/ 5509 h 10000"/>
              <a:gd name="connsiteX16" fmla="*/ 9016 w 9791"/>
              <a:gd name="connsiteY16" fmla="*/ 6186 h 10000"/>
              <a:gd name="connsiteX17" fmla="*/ 9209 w 9791"/>
              <a:gd name="connsiteY17" fmla="*/ 6901 h 10000"/>
              <a:gd name="connsiteX18" fmla="*/ 9381 w 9791"/>
              <a:gd name="connsiteY18" fmla="*/ 7639 h 10000"/>
              <a:gd name="connsiteX19" fmla="*/ 9536 w 9791"/>
              <a:gd name="connsiteY19" fmla="*/ 8398 h 10000"/>
              <a:gd name="connsiteX20" fmla="*/ 9676 w 9791"/>
              <a:gd name="connsiteY20" fmla="*/ 9185 h 10000"/>
              <a:gd name="connsiteX21" fmla="*/ 9791 w 9791"/>
              <a:gd name="connsiteY21" fmla="*/ 10000 h 10000"/>
              <a:gd name="connsiteX22" fmla="*/ 8477 w 9791"/>
              <a:gd name="connsiteY22" fmla="*/ 8476 h 10000"/>
              <a:gd name="connsiteX23" fmla="*/ 8357 w 9791"/>
              <a:gd name="connsiteY23" fmla="*/ 8002 h 10000"/>
              <a:gd name="connsiteX24" fmla="*/ 8225 w 9791"/>
              <a:gd name="connsiteY24" fmla="*/ 7540 h 10000"/>
              <a:gd name="connsiteX25" fmla="*/ 8083 w 9791"/>
              <a:gd name="connsiteY25" fmla="*/ 7078 h 10000"/>
              <a:gd name="connsiteX26" fmla="*/ 7930 w 9791"/>
              <a:gd name="connsiteY26" fmla="*/ 6610 h 10000"/>
              <a:gd name="connsiteX27" fmla="*/ 7767 w 9791"/>
              <a:gd name="connsiteY27" fmla="*/ 6170 h 10000"/>
              <a:gd name="connsiteX28" fmla="*/ 7589 w 9791"/>
              <a:gd name="connsiteY28" fmla="*/ 5735 h 10000"/>
              <a:gd name="connsiteX29" fmla="*/ 7404 w 9791"/>
              <a:gd name="connsiteY29" fmla="*/ 5311 h 10000"/>
              <a:gd name="connsiteX30" fmla="*/ 7207 w 9791"/>
              <a:gd name="connsiteY30" fmla="*/ 4915 h 10000"/>
              <a:gd name="connsiteX31" fmla="*/ 0 w 9791"/>
              <a:gd name="connsiteY31" fmla="*/ 5449 h 10000"/>
              <a:gd name="connsiteX32" fmla="*/ 224 w 9791"/>
              <a:gd name="connsiteY32" fmla="*/ 4805 h 10000"/>
              <a:gd name="connsiteX33" fmla="*/ 457 w 9791"/>
              <a:gd name="connsiteY33" fmla="*/ 4188 h 10000"/>
              <a:gd name="connsiteX34" fmla="*/ 710 w 9791"/>
              <a:gd name="connsiteY34" fmla="*/ 3616 h 10000"/>
              <a:gd name="connsiteX35" fmla="*/ 970 w 9791"/>
              <a:gd name="connsiteY35" fmla="*/ 3071 h 10000"/>
              <a:gd name="connsiteX36" fmla="*/ 1245 w 9791"/>
              <a:gd name="connsiteY36" fmla="*/ 2576 h 10000"/>
              <a:gd name="connsiteX37" fmla="*/ 1529 w 9791"/>
              <a:gd name="connsiteY37" fmla="*/ 2113 h 10000"/>
              <a:gd name="connsiteX38" fmla="*/ 1823 w 9791"/>
              <a:gd name="connsiteY38" fmla="*/ 1690 h 10000"/>
              <a:gd name="connsiteX39" fmla="*/ 2122 w 9791"/>
              <a:gd name="connsiteY39" fmla="*/ 1304 h 10000"/>
              <a:gd name="connsiteX40" fmla="*/ 2432 w 9791"/>
              <a:gd name="connsiteY40" fmla="*/ 969 h 10000"/>
              <a:gd name="connsiteX41" fmla="*/ 2749 w 9791"/>
              <a:gd name="connsiteY41" fmla="*/ 677 h 10000"/>
              <a:gd name="connsiteX42" fmla="*/ 3070 w 9791"/>
              <a:gd name="connsiteY42" fmla="*/ 446 h 10000"/>
              <a:gd name="connsiteX43" fmla="*/ 3395 w 9791"/>
              <a:gd name="connsiteY43" fmla="*/ 253 h 10000"/>
              <a:gd name="connsiteX44" fmla="*/ 3727 w 9791"/>
              <a:gd name="connsiteY44" fmla="*/ 116 h 10000"/>
              <a:gd name="connsiteX45" fmla="*/ 4059 w 9791"/>
              <a:gd name="connsiteY45" fmla="*/ 33 h 10000"/>
              <a:gd name="connsiteX46" fmla="*/ 4393 w 9791"/>
              <a:gd name="connsiteY46" fmla="*/ 0 h 10000"/>
              <a:gd name="connsiteX0" fmla="*/ 4258 w 9771"/>
              <a:gd name="connsiteY0" fmla="*/ 0 h 10000"/>
              <a:gd name="connsiteX1" fmla="*/ 4603 w 9771"/>
              <a:gd name="connsiteY1" fmla="*/ 33 h 10000"/>
              <a:gd name="connsiteX2" fmla="*/ 4948 w 9771"/>
              <a:gd name="connsiteY2" fmla="*/ 116 h 10000"/>
              <a:gd name="connsiteX3" fmla="*/ 5286 w 9771"/>
              <a:gd name="connsiteY3" fmla="*/ 253 h 10000"/>
              <a:gd name="connsiteX4" fmla="*/ 5624 w 9771"/>
              <a:gd name="connsiteY4" fmla="*/ 446 h 10000"/>
              <a:gd name="connsiteX5" fmla="*/ 5954 w 9771"/>
              <a:gd name="connsiteY5" fmla="*/ 688 h 10000"/>
              <a:gd name="connsiteX6" fmla="*/ 6280 w 9771"/>
              <a:gd name="connsiteY6" fmla="*/ 980 h 10000"/>
              <a:gd name="connsiteX7" fmla="*/ 6599 w 9771"/>
              <a:gd name="connsiteY7" fmla="*/ 1326 h 10000"/>
              <a:gd name="connsiteX8" fmla="*/ 6908 w 9771"/>
              <a:gd name="connsiteY8" fmla="*/ 1706 h 10000"/>
              <a:gd name="connsiteX9" fmla="*/ 7208 w 9771"/>
              <a:gd name="connsiteY9" fmla="*/ 2130 h 10000"/>
              <a:gd name="connsiteX10" fmla="*/ 7500 w 9771"/>
              <a:gd name="connsiteY10" fmla="*/ 2598 h 10000"/>
              <a:gd name="connsiteX11" fmla="*/ 7779 w 9771"/>
              <a:gd name="connsiteY11" fmla="*/ 3110 h 10000"/>
              <a:gd name="connsiteX12" fmla="*/ 8047 w 9771"/>
              <a:gd name="connsiteY12" fmla="*/ 3654 h 10000"/>
              <a:gd name="connsiteX13" fmla="*/ 8302 w 9771"/>
              <a:gd name="connsiteY13" fmla="*/ 4238 h 10000"/>
              <a:gd name="connsiteX14" fmla="*/ 8543 w 9771"/>
              <a:gd name="connsiteY14" fmla="*/ 4854 h 10000"/>
              <a:gd name="connsiteX15" fmla="*/ 8771 w 9771"/>
              <a:gd name="connsiteY15" fmla="*/ 5509 h 10000"/>
              <a:gd name="connsiteX16" fmla="*/ 8979 w 9771"/>
              <a:gd name="connsiteY16" fmla="*/ 6186 h 10000"/>
              <a:gd name="connsiteX17" fmla="*/ 9177 w 9771"/>
              <a:gd name="connsiteY17" fmla="*/ 6901 h 10000"/>
              <a:gd name="connsiteX18" fmla="*/ 9352 w 9771"/>
              <a:gd name="connsiteY18" fmla="*/ 7639 h 10000"/>
              <a:gd name="connsiteX19" fmla="*/ 9511 w 9771"/>
              <a:gd name="connsiteY19" fmla="*/ 8398 h 10000"/>
              <a:gd name="connsiteX20" fmla="*/ 9654 w 9771"/>
              <a:gd name="connsiteY20" fmla="*/ 9185 h 10000"/>
              <a:gd name="connsiteX21" fmla="*/ 9771 w 9771"/>
              <a:gd name="connsiteY21" fmla="*/ 10000 h 10000"/>
              <a:gd name="connsiteX22" fmla="*/ 8429 w 9771"/>
              <a:gd name="connsiteY22" fmla="*/ 8476 h 10000"/>
              <a:gd name="connsiteX23" fmla="*/ 8306 w 9771"/>
              <a:gd name="connsiteY23" fmla="*/ 8002 h 10000"/>
              <a:gd name="connsiteX24" fmla="*/ 8172 w 9771"/>
              <a:gd name="connsiteY24" fmla="*/ 7540 h 10000"/>
              <a:gd name="connsiteX25" fmla="*/ 8027 w 9771"/>
              <a:gd name="connsiteY25" fmla="*/ 7078 h 10000"/>
              <a:gd name="connsiteX26" fmla="*/ 7870 w 9771"/>
              <a:gd name="connsiteY26" fmla="*/ 6610 h 10000"/>
              <a:gd name="connsiteX27" fmla="*/ 7704 w 9771"/>
              <a:gd name="connsiteY27" fmla="*/ 6170 h 10000"/>
              <a:gd name="connsiteX28" fmla="*/ 7522 w 9771"/>
              <a:gd name="connsiteY28" fmla="*/ 5735 h 10000"/>
              <a:gd name="connsiteX29" fmla="*/ 7333 w 9771"/>
              <a:gd name="connsiteY29" fmla="*/ 5311 h 10000"/>
              <a:gd name="connsiteX30" fmla="*/ 7132 w 9771"/>
              <a:gd name="connsiteY30" fmla="*/ 4915 h 10000"/>
              <a:gd name="connsiteX31" fmla="*/ 0 w 9771"/>
              <a:gd name="connsiteY31" fmla="*/ 4805 h 10000"/>
              <a:gd name="connsiteX32" fmla="*/ 238 w 9771"/>
              <a:gd name="connsiteY32" fmla="*/ 4188 h 10000"/>
              <a:gd name="connsiteX33" fmla="*/ 496 w 9771"/>
              <a:gd name="connsiteY33" fmla="*/ 3616 h 10000"/>
              <a:gd name="connsiteX34" fmla="*/ 762 w 9771"/>
              <a:gd name="connsiteY34" fmla="*/ 3071 h 10000"/>
              <a:gd name="connsiteX35" fmla="*/ 1043 w 9771"/>
              <a:gd name="connsiteY35" fmla="*/ 2576 h 10000"/>
              <a:gd name="connsiteX36" fmla="*/ 1333 w 9771"/>
              <a:gd name="connsiteY36" fmla="*/ 2113 h 10000"/>
              <a:gd name="connsiteX37" fmla="*/ 1633 w 9771"/>
              <a:gd name="connsiteY37" fmla="*/ 1690 h 10000"/>
              <a:gd name="connsiteX38" fmla="*/ 1938 w 9771"/>
              <a:gd name="connsiteY38" fmla="*/ 1304 h 10000"/>
              <a:gd name="connsiteX39" fmla="*/ 2255 w 9771"/>
              <a:gd name="connsiteY39" fmla="*/ 969 h 10000"/>
              <a:gd name="connsiteX40" fmla="*/ 2579 w 9771"/>
              <a:gd name="connsiteY40" fmla="*/ 677 h 10000"/>
              <a:gd name="connsiteX41" fmla="*/ 2907 w 9771"/>
              <a:gd name="connsiteY41" fmla="*/ 446 h 10000"/>
              <a:gd name="connsiteX42" fmla="*/ 3238 w 9771"/>
              <a:gd name="connsiteY42" fmla="*/ 253 h 10000"/>
              <a:gd name="connsiteX43" fmla="*/ 3578 w 9771"/>
              <a:gd name="connsiteY43" fmla="*/ 116 h 10000"/>
              <a:gd name="connsiteX44" fmla="*/ 3917 w 9771"/>
              <a:gd name="connsiteY44" fmla="*/ 33 h 10000"/>
              <a:gd name="connsiteX45" fmla="*/ 4258 w 9771"/>
              <a:gd name="connsiteY45" fmla="*/ 0 h 10000"/>
              <a:gd name="connsiteX0" fmla="*/ 4114 w 9756"/>
              <a:gd name="connsiteY0" fmla="*/ 0 h 10000"/>
              <a:gd name="connsiteX1" fmla="*/ 4467 w 9756"/>
              <a:gd name="connsiteY1" fmla="*/ 33 h 10000"/>
              <a:gd name="connsiteX2" fmla="*/ 4820 w 9756"/>
              <a:gd name="connsiteY2" fmla="*/ 116 h 10000"/>
              <a:gd name="connsiteX3" fmla="*/ 5166 w 9756"/>
              <a:gd name="connsiteY3" fmla="*/ 253 h 10000"/>
              <a:gd name="connsiteX4" fmla="*/ 5512 w 9756"/>
              <a:gd name="connsiteY4" fmla="*/ 446 h 10000"/>
              <a:gd name="connsiteX5" fmla="*/ 5850 w 9756"/>
              <a:gd name="connsiteY5" fmla="*/ 688 h 10000"/>
              <a:gd name="connsiteX6" fmla="*/ 6183 w 9756"/>
              <a:gd name="connsiteY6" fmla="*/ 980 h 10000"/>
              <a:gd name="connsiteX7" fmla="*/ 6510 w 9756"/>
              <a:gd name="connsiteY7" fmla="*/ 1326 h 10000"/>
              <a:gd name="connsiteX8" fmla="*/ 6826 w 9756"/>
              <a:gd name="connsiteY8" fmla="*/ 1706 h 10000"/>
              <a:gd name="connsiteX9" fmla="*/ 7133 w 9756"/>
              <a:gd name="connsiteY9" fmla="*/ 2130 h 10000"/>
              <a:gd name="connsiteX10" fmla="*/ 7432 w 9756"/>
              <a:gd name="connsiteY10" fmla="*/ 2598 h 10000"/>
              <a:gd name="connsiteX11" fmla="*/ 7717 w 9756"/>
              <a:gd name="connsiteY11" fmla="*/ 3110 h 10000"/>
              <a:gd name="connsiteX12" fmla="*/ 7992 w 9756"/>
              <a:gd name="connsiteY12" fmla="*/ 3654 h 10000"/>
              <a:gd name="connsiteX13" fmla="*/ 8253 w 9756"/>
              <a:gd name="connsiteY13" fmla="*/ 4238 h 10000"/>
              <a:gd name="connsiteX14" fmla="*/ 8499 w 9756"/>
              <a:gd name="connsiteY14" fmla="*/ 4854 h 10000"/>
              <a:gd name="connsiteX15" fmla="*/ 8733 w 9756"/>
              <a:gd name="connsiteY15" fmla="*/ 5509 h 10000"/>
              <a:gd name="connsiteX16" fmla="*/ 8945 w 9756"/>
              <a:gd name="connsiteY16" fmla="*/ 6186 h 10000"/>
              <a:gd name="connsiteX17" fmla="*/ 9148 w 9756"/>
              <a:gd name="connsiteY17" fmla="*/ 6901 h 10000"/>
              <a:gd name="connsiteX18" fmla="*/ 9327 w 9756"/>
              <a:gd name="connsiteY18" fmla="*/ 7639 h 10000"/>
              <a:gd name="connsiteX19" fmla="*/ 9490 w 9756"/>
              <a:gd name="connsiteY19" fmla="*/ 8398 h 10000"/>
              <a:gd name="connsiteX20" fmla="*/ 9636 w 9756"/>
              <a:gd name="connsiteY20" fmla="*/ 9185 h 10000"/>
              <a:gd name="connsiteX21" fmla="*/ 9756 w 9756"/>
              <a:gd name="connsiteY21" fmla="*/ 10000 h 10000"/>
              <a:gd name="connsiteX22" fmla="*/ 8383 w 9756"/>
              <a:gd name="connsiteY22" fmla="*/ 8476 h 10000"/>
              <a:gd name="connsiteX23" fmla="*/ 8257 w 9756"/>
              <a:gd name="connsiteY23" fmla="*/ 8002 h 10000"/>
              <a:gd name="connsiteX24" fmla="*/ 8120 w 9756"/>
              <a:gd name="connsiteY24" fmla="*/ 7540 h 10000"/>
              <a:gd name="connsiteX25" fmla="*/ 7971 w 9756"/>
              <a:gd name="connsiteY25" fmla="*/ 7078 h 10000"/>
              <a:gd name="connsiteX26" fmla="*/ 7810 w 9756"/>
              <a:gd name="connsiteY26" fmla="*/ 6610 h 10000"/>
              <a:gd name="connsiteX27" fmla="*/ 7641 w 9756"/>
              <a:gd name="connsiteY27" fmla="*/ 6170 h 10000"/>
              <a:gd name="connsiteX28" fmla="*/ 7454 w 9756"/>
              <a:gd name="connsiteY28" fmla="*/ 5735 h 10000"/>
              <a:gd name="connsiteX29" fmla="*/ 7261 w 9756"/>
              <a:gd name="connsiteY29" fmla="*/ 5311 h 10000"/>
              <a:gd name="connsiteX30" fmla="*/ 7055 w 9756"/>
              <a:gd name="connsiteY30" fmla="*/ 4915 h 10000"/>
              <a:gd name="connsiteX31" fmla="*/ 0 w 9756"/>
              <a:gd name="connsiteY31" fmla="*/ 4188 h 10000"/>
              <a:gd name="connsiteX32" fmla="*/ 264 w 9756"/>
              <a:gd name="connsiteY32" fmla="*/ 3616 h 10000"/>
              <a:gd name="connsiteX33" fmla="*/ 536 w 9756"/>
              <a:gd name="connsiteY33" fmla="*/ 3071 h 10000"/>
              <a:gd name="connsiteX34" fmla="*/ 823 w 9756"/>
              <a:gd name="connsiteY34" fmla="*/ 2576 h 10000"/>
              <a:gd name="connsiteX35" fmla="*/ 1120 w 9756"/>
              <a:gd name="connsiteY35" fmla="*/ 2113 h 10000"/>
              <a:gd name="connsiteX36" fmla="*/ 1427 w 9756"/>
              <a:gd name="connsiteY36" fmla="*/ 1690 h 10000"/>
              <a:gd name="connsiteX37" fmla="*/ 1739 w 9756"/>
              <a:gd name="connsiteY37" fmla="*/ 1304 h 10000"/>
              <a:gd name="connsiteX38" fmla="*/ 2064 w 9756"/>
              <a:gd name="connsiteY38" fmla="*/ 969 h 10000"/>
              <a:gd name="connsiteX39" fmla="*/ 2395 w 9756"/>
              <a:gd name="connsiteY39" fmla="*/ 677 h 10000"/>
              <a:gd name="connsiteX40" fmla="*/ 2731 w 9756"/>
              <a:gd name="connsiteY40" fmla="*/ 446 h 10000"/>
              <a:gd name="connsiteX41" fmla="*/ 3070 w 9756"/>
              <a:gd name="connsiteY41" fmla="*/ 253 h 10000"/>
              <a:gd name="connsiteX42" fmla="*/ 3418 w 9756"/>
              <a:gd name="connsiteY42" fmla="*/ 116 h 10000"/>
              <a:gd name="connsiteX43" fmla="*/ 3765 w 9756"/>
              <a:gd name="connsiteY43" fmla="*/ 33 h 10000"/>
              <a:gd name="connsiteX44" fmla="*/ 4114 w 9756"/>
              <a:gd name="connsiteY44" fmla="*/ 0 h 10000"/>
              <a:gd name="connsiteX0" fmla="*/ 3946 w 9729"/>
              <a:gd name="connsiteY0" fmla="*/ 0 h 10000"/>
              <a:gd name="connsiteX1" fmla="*/ 4308 w 9729"/>
              <a:gd name="connsiteY1" fmla="*/ 33 h 10000"/>
              <a:gd name="connsiteX2" fmla="*/ 4670 w 9729"/>
              <a:gd name="connsiteY2" fmla="*/ 116 h 10000"/>
              <a:gd name="connsiteX3" fmla="*/ 5024 w 9729"/>
              <a:gd name="connsiteY3" fmla="*/ 253 h 10000"/>
              <a:gd name="connsiteX4" fmla="*/ 5379 w 9729"/>
              <a:gd name="connsiteY4" fmla="*/ 446 h 10000"/>
              <a:gd name="connsiteX5" fmla="*/ 5725 w 9729"/>
              <a:gd name="connsiteY5" fmla="*/ 688 h 10000"/>
              <a:gd name="connsiteX6" fmla="*/ 6067 w 9729"/>
              <a:gd name="connsiteY6" fmla="*/ 980 h 10000"/>
              <a:gd name="connsiteX7" fmla="*/ 6402 w 9729"/>
              <a:gd name="connsiteY7" fmla="*/ 1326 h 10000"/>
              <a:gd name="connsiteX8" fmla="*/ 6726 w 9729"/>
              <a:gd name="connsiteY8" fmla="*/ 1706 h 10000"/>
              <a:gd name="connsiteX9" fmla="*/ 7040 w 9729"/>
              <a:gd name="connsiteY9" fmla="*/ 2130 h 10000"/>
              <a:gd name="connsiteX10" fmla="*/ 7347 w 9729"/>
              <a:gd name="connsiteY10" fmla="*/ 2598 h 10000"/>
              <a:gd name="connsiteX11" fmla="*/ 7639 w 9729"/>
              <a:gd name="connsiteY11" fmla="*/ 3110 h 10000"/>
              <a:gd name="connsiteX12" fmla="*/ 7921 w 9729"/>
              <a:gd name="connsiteY12" fmla="*/ 3654 h 10000"/>
              <a:gd name="connsiteX13" fmla="*/ 8188 w 9729"/>
              <a:gd name="connsiteY13" fmla="*/ 4238 h 10000"/>
              <a:gd name="connsiteX14" fmla="*/ 8441 w 9729"/>
              <a:gd name="connsiteY14" fmla="*/ 4854 h 10000"/>
              <a:gd name="connsiteX15" fmla="*/ 8680 w 9729"/>
              <a:gd name="connsiteY15" fmla="*/ 5509 h 10000"/>
              <a:gd name="connsiteX16" fmla="*/ 8898 w 9729"/>
              <a:gd name="connsiteY16" fmla="*/ 6186 h 10000"/>
              <a:gd name="connsiteX17" fmla="*/ 9106 w 9729"/>
              <a:gd name="connsiteY17" fmla="*/ 6901 h 10000"/>
              <a:gd name="connsiteX18" fmla="*/ 9289 w 9729"/>
              <a:gd name="connsiteY18" fmla="*/ 7639 h 10000"/>
              <a:gd name="connsiteX19" fmla="*/ 9456 w 9729"/>
              <a:gd name="connsiteY19" fmla="*/ 8398 h 10000"/>
              <a:gd name="connsiteX20" fmla="*/ 9606 w 9729"/>
              <a:gd name="connsiteY20" fmla="*/ 9185 h 10000"/>
              <a:gd name="connsiteX21" fmla="*/ 9729 w 9729"/>
              <a:gd name="connsiteY21" fmla="*/ 10000 h 10000"/>
              <a:gd name="connsiteX22" fmla="*/ 8322 w 9729"/>
              <a:gd name="connsiteY22" fmla="*/ 8476 h 10000"/>
              <a:gd name="connsiteX23" fmla="*/ 8193 w 9729"/>
              <a:gd name="connsiteY23" fmla="*/ 8002 h 10000"/>
              <a:gd name="connsiteX24" fmla="*/ 8052 w 9729"/>
              <a:gd name="connsiteY24" fmla="*/ 7540 h 10000"/>
              <a:gd name="connsiteX25" fmla="*/ 7899 w 9729"/>
              <a:gd name="connsiteY25" fmla="*/ 7078 h 10000"/>
              <a:gd name="connsiteX26" fmla="*/ 7734 w 9729"/>
              <a:gd name="connsiteY26" fmla="*/ 6610 h 10000"/>
              <a:gd name="connsiteX27" fmla="*/ 7561 w 9729"/>
              <a:gd name="connsiteY27" fmla="*/ 6170 h 10000"/>
              <a:gd name="connsiteX28" fmla="*/ 7369 w 9729"/>
              <a:gd name="connsiteY28" fmla="*/ 5735 h 10000"/>
              <a:gd name="connsiteX29" fmla="*/ 7172 w 9729"/>
              <a:gd name="connsiteY29" fmla="*/ 5311 h 10000"/>
              <a:gd name="connsiteX30" fmla="*/ 6960 w 9729"/>
              <a:gd name="connsiteY30" fmla="*/ 4915 h 10000"/>
              <a:gd name="connsiteX31" fmla="*/ 0 w 9729"/>
              <a:gd name="connsiteY31" fmla="*/ 3616 h 10000"/>
              <a:gd name="connsiteX32" fmla="*/ 278 w 9729"/>
              <a:gd name="connsiteY32" fmla="*/ 3071 h 10000"/>
              <a:gd name="connsiteX33" fmla="*/ 573 w 9729"/>
              <a:gd name="connsiteY33" fmla="*/ 2576 h 10000"/>
              <a:gd name="connsiteX34" fmla="*/ 877 w 9729"/>
              <a:gd name="connsiteY34" fmla="*/ 2113 h 10000"/>
              <a:gd name="connsiteX35" fmla="*/ 1192 w 9729"/>
              <a:gd name="connsiteY35" fmla="*/ 1690 h 10000"/>
              <a:gd name="connsiteX36" fmla="*/ 1511 w 9729"/>
              <a:gd name="connsiteY36" fmla="*/ 1304 h 10000"/>
              <a:gd name="connsiteX37" fmla="*/ 1845 w 9729"/>
              <a:gd name="connsiteY37" fmla="*/ 969 h 10000"/>
              <a:gd name="connsiteX38" fmla="*/ 2184 w 9729"/>
              <a:gd name="connsiteY38" fmla="*/ 677 h 10000"/>
              <a:gd name="connsiteX39" fmla="*/ 2528 w 9729"/>
              <a:gd name="connsiteY39" fmla="*/ 446 h 10000"/>
              <a:gd name="connsiteX40" fmla="*/ 2876 w 9729"/>
              <a:gd name="connsiteY40" fmla="*/ 253 h 10000"/>
              <a:gd name="connsiteX41" fmla="*/ 3232 w 9729"/>
              <a:gd name="connsiteY41" fmla="*/ 116 h 10000"/>
              <a:gd name="connsiteX42" fmla="*/ 3588 w 9729"/>
              <a:gd name="connsiteY42" fmla="*/ 33 h 10000"/>
              <a:gd name="connsiteX43" fmla="*/ 3946 w 9729"/>
              <a:gd name="connsiteY43" fmla="*/ 0 h 10000"/>
              <a:gd name="connsiteX0" fmla="*/ 3770 w 9714"/>
              <a:gd name="connsiteY0" fmla="*/ 0 h 10000"/>
              <a:gd name="connsiteX1" fmla="*/ 4142 w 9714"/>
              <a:gd name="connsiteY1" fmla="*/ 33 h 10000"/>
              <a:gd name="connsiteX2" fmla="*/ 4514 w 9714"/>
              <a:gd name="connsiteY2" fmla="*/ 116 h 10000"/>
              <a:gd name="connsiteX3" fmla="*/ 4878 w 9714"/>
              <a:gd name="connsiteY3" fmla="*/ 253 h 10000"/>
              <a:gd name="connsiteX4" fmla="*/ 5243 w 9714"/>
              <a:gd name="connsiteY4" fmla="*/ 446 h 10000"/>
              <a:gd name="connsiteX5" fmla="*/ 5598 w 9714"/>
              <a:gd name="connsiteY5" fmla="*/ 688 h 10000"/>
              <a:gd name="connsiteX6" fmla="*/ 5950 w 9714"/>
              <a:gd name="connsiteY6" fmla="*/ 980 h 10000"/>
              <a:gd name="connsiteX7" fmla="*/ 6294 w 9714"/>
              <a:gd name="connsiteY7" fmla="*/ 1326 h 10000"/>
              <a:gd name="connsiteX8" fmla="*/ 6627 w 9714"/>
              <a:gd name="connsiteY8" fmla="*/ 1706 h 10000"/>
              <a:gd name="connsiteX9" fmla="*/ 6950 w 9714"/>
              <a:gd name="connsiteY9" fmla="*/ 2130 h 10000"/>
              <a:gd name="connsiteX10" fmla="*/ 7266 w 9714"/>
              <a:gd name="connsiteY10" fmla="*/ 2598 h 10000"/>
              <a:gd name="connsiteX11" fmla="*/ 7566 w 9714"/>
              <a:gd name="connsiteY11" fmla="*/ 3110 h 10000"/>
              <a:gd name="connsiteX12" fmla="*/ 7856 w 9714"/>
              <a:gd name="connsiteY12" fmla="*/ 3654 h 10000"/>
              <a:gd name="connsiteX13" fmla="*/ 8130 w 9714"/>
              <a:gd name="connsiteY13" fmla="*/ 4238 h 10000"/>
              <a:gd name="connsiteX14" fmla="*/ 8390 w 9714"/>
              <a:gd name="connsiteY14" fmla="*/ 4854 h 10000"/>
              <a:gd name="connsiteX15" fmla="*/ 8636 w 9714"/>
              <a:gd name="connsiteY15" fmla="*/ 5509 h 10000"/>
              <a:gd name="connsiteX16" fmla="*/ 8860 w 9714"/>
              <a:gd name="connsiteY16" fmla="*/ 6186 h 10000"/>
              <a:gd name="connsiteX17" fmla="*/ 9074 w 9714"/>
              <a:gd name="connsiteY17" fmla="*/ 6901 h 10000"/>
              <a:gd name="connsiteX18" fmla="*/ 9262 w 9714"/>
              <a:gd name="connsiteY18" fmla="*/ 7639 h 10000"/>
              <a:gd name="connsiteX19" fmla="*/ 9433 w 9714"/>
              <a:gd name="connsiteY19" fmla="*/ 8398 h 10000"/>
              <a:gd name="connsiteX20" fmla="*/ 9588 w 9714"/>
              <a:gd name="connsiteY20" fmla="*/ 9185 h 10000"/>
              <a:gd name="connsiteX21" fmla="*/ 9714 w 9714"/>
              <a:gd name="connsiteY21" fmla="*/ 10000 h 10000"/>
              <a:gd name="connsiteX22" fmla="*/ 8268 w 9714"/>
              <a:gd name="connsiteY22" fmla="*/ 8476 h 10000"/>
              <a:gd name="connsiteX23" fmla="*/ 8135 w 9714"/>
              <a:gd name="connsiteY23" fmla="*/ 8002 h 10000"/>
              <a:gd name="connsiteX24" fmla="*/ 7990 w 9714"/>
              <a:gd name="connsiteY24" fmla="*/ 7540 h 10000"/>
              <a:gd name="connsiteX25" fmla="*/ 7833 w 9714"/>
              <a:gd name="connsiteY25" fmla="*/ 7078 h 10000"/>
              <a:gd name="connsiteX26" fmla="*/ 7663 w 9714"/>
              <a:gd name="connsiteY26" fmla="*/ 6610 h 10000"/>
              <a:gd name="connsiteX27" fmla="*/ 7486 w 9714"/>
              <a:gd name="connsiteY27" fmla="*/ 6170 h 10000"/>
              <a:gd name="connsiteX28" fmla="*/ 7288 w 9714"/>
              <a:gd name="connsiteY28" fmla="*/ 5735 h 10000"/>
              <a:gd name="connsiteX29" fmla="*/ 7086 w 9714"/>
              <a:gd name="connsiteY29" fmla="*/ 5311 h 10000"/>
              <a:gd name="connsiteX30" fmla="*/ 6868 w 9714"/>
              <a:gd name="connsiteY30" fmla="*/ 4915 h 10000"/>
              <a:gd name="connsiteX31" fmla="*/ 0 w 9714"/>
              <a:gd name="connsiteY31" fmla="*/ 3071 h 10000"/>
              <a:gd name="connsiteX32" fmla="*/ 303 w 9714"/>
              <a:gd name="connsiteY32" fmla="*/ 2576 h 10000"/>
              <a:gd name="connsiteX33" fmla="*/ 615 w 9714"/>
              <a:gd name="connsiteY33" fmla="*/ 2113 h 10000"/>
              <a:gd name="connsiteX34" fmla="*/ 939 w 9714"/>
              <a:gd name="connsiteY34" fmla="*/ 1690 h 10000"/>
              <a:gd name="connsiteX35" fmla="*/ 1267 w 9714"/>
              <a:gd name="connsiteY35" fmla="*/ 1304 h 10000"/>
              <a:gd name="connsiteX36" fmla="*/ 1610 w 9714"/>
              <a:gd name="connsiteY36" fmla="*/ 969 h 10000"/>
              <a:gd name="connsiteX37" fmla="*/ 1959 w 9714"/>
              <a:gd name="connsiteY37" fmla="*/ 677 h 10000"/>
              <a:gd name="connsiteX38" fmla="*/ 2312 w 9714"/>
              <a:gd name="connsiteY38" fmla="*/ 446 h 10000"/>
              <a:gd name="connsiteX39" fmla="*/ 2670 w 9714"/>
              <a:gd name="connsiteY39" fmla="*/ 253 h 10000"/>
              <a:gd name="connsiteX40" fmla="*/ 3036 w 9714"/>
              <a:gd name="connsiteY40" fmla="*/ 116 h 10000"/>
              <a:gd name="connsiteX41" fmla="*/ 3402 w 9714"/>
              <a:gd name="connsiteY41" fmla="*/ 33 h 10000"/>
              <a:gd name="connsiteX42" fmla="*/ 3770 w 9714"/>
              <a:gd name="connsiteY42" fmla="*/ 0 h 10000"/>
              <a:gd name="connsiteX0" fmla="*/ 3569 w 9688"/>
              <a:gd name="connsiteY0" fmla="*/ 0 h 10000"/>
              <a:gd name="connsiteX1" fmla="*/ 3952 w 9688"/>
              <a:gd name="connsiteY1" fmla="*/ 33 h 10000"/>
              <a:gd name="connsiteX2" fmla="*/ 4335 w 9688"/>
              <a:gd name="connsiteY2" fmla="*/ 116 h 10000"/>
              <a:gd name="connsiteX3" fmla="*/ 4710 w 9688"/>
              <a:gd name="connsiteY3" fmla="*/ 253 h 10000"/>
              <a:gd name="connsiteX4" fmla="*/ 5085 w 9688"/>
              <a:gd name="connsiteY4" fmla="*/ 446 h 10000"/>
              <a:gd name="connsiteX5" fmla="*/ 5451 w 9688"/>
              <a:gd name="connsiteY5" fmla="*/ 688 h 10000"/>
              <a:gd name="connsiteX6" fmla="*/ 5813 w 9688"/>
              <a:gd name="connsiteY6" fmla="*/ 980 h 10000"/>
              <a:gd name="connsiteX7" fmla="*/ 6167 w 9688"/>
              <a:gd name="connsiteY7" fmla="*/ 1326 h 10000"/>
              <a:gd name="connsiteX8" fmla="*/ 6510 w 9688"/>
              <a:gd name="connsiteY8" fmla="*/ 1706 h 10000"/>
              <a:gd name="connsiteX9" fmla="*/ 6843 w 9688"/>
              <a:gd name="connsiteY9" fmla="*/ 2130 h 10000"/>
              <a:gd name="connsiteX10" fmla="*/ 7168 w 9688"/>
              <a:gd name="connsiteY10" fmla="*/ 2598 h 10000"/>
              <a:gd name="connsiteX11" fmla="*/ 7477 w 9688"/>
              <a:gd name="connsiteY11" fmla="*/ 3110 h 10000"/>
              <a:gd name="connsiteX12" fmla="*/ 7775 w 9688"/>
              <a:gd name="connsiteY12" fmla="*/ 3654 h 10000"/>
              <a:gd name="connsiteX13" fmla="*/ 8057 w 9688"/>
              <a:gd name="connsiteY13" fmla="*/ 4238 h 10000"/>
              <a:gd name="connsiteX14" fmla="*/ 8325 w 9688"/>
              <a:gd name="connsiteY14" fmla="*/ 4854 h 10000"/>
              <a:gd name="connsiteX15" fmla="*/ 8578 w 9688"/>
              <a:gd name="connsiteY15" fmla="*/ 5509 h 10000"/>
              <a:gd name="connsiteX16" fmla="*/ 8809 w 9688"/>
              <a:gd name="connsiteY16" fmla="*/ 6186 h 10000"/>
              <a:gd name="connsiteX17" fmla="*/ 9029 w 9688"/>
              <a:gd name="connsiteY17" fmla="*/ 6901 h 10000"/>
              <a:gd name="connsiteX18" fmla="*/ 9223 w 9688"/>
              <a:gd name="connsiteY18" fmla="*/ 7639 h 10000"/>
              <a:gd name="connsiteX19" fmla="*/ 9399 w 9688"/>
              <a:gd name="connsiteY19" fmla="*/ 8398 h 10000"/>
              <a:gd name="connsiteX20" fmla="*/ 9558 w 9688"/>
              <a:gd name="connsiteY20" fmla="*/ 9185 h 10000"/>
              <a:gd name="connsiteX21" fmla="*/ 9688 w 9688"/>
              <a:gd name="connsiteY21" fmla="*/ 10000 h 10000"/>
              <a:gd name="connsiteX22" fmla="*/ 8199 w 9688"/>
              <a:gd name="connsiteY22" fmla="*/ 8476 h 10000"/>
              <a:gd name="connsiteX23" fmla="*/ 8063 w 9688"/>
              <a:gd name="connsiteY23" fmla="*/ 8002 h 10000"/>
              <a:gd name="connsiteX24" fmla="*/ 7913 w 9688"/>
              <a:gd name="connsiteY24" fmla="*/ 7540 h 10000"/>
              <a:gd name="connsiteX25" fmla="*/ 7752 w 9688"/>
              <a:gd name="connsiteY25" fmla="*/ 7078 h 10000"/>
              <a:gd name="connsiteX26" fmla="*/ 7577 w 9688"/>
              <a:gd name="connsiteY26" fmla="*/ 6610 h 10000"/>
              <a:gd name="connsiteX27" fmla="*/ 7394 w 9688"/>
              <a:gd name="connsiteY27" fmla="*/ 6170 h 10000"/>
              <a:gd name="connsiteX28" fmla="*/ 7191 w 9688"/>
              <a:gd name="connsiteY28" fmla="*/ 5735 h 10000"/>
              <a:gd name="connsiteX29" fmla="*/ 6983 w 9688"/>
              <a:gd name="connsiteY29" fmla="*/ 5311 h 10000"/>
              <a:gd name="connsiteX30" fmla="*/ 6758 w 9688"/>
              <a:gd name="connsiteY30" fmla="*/ 4915 h 10000"/>
              <a:gd name="connsiteX31" fmla="*/ 0 w 9688"/>
              <a:gd name="connsiteY31" fmla="*/ 2576 h 10000"/>
              <a:gd name="connsiteX32" fmla="*/ 321 w 9688"/>
              <a:gd name="connsiteY32" fmla="*/ 2113 h 10000"/>
              <a:gd name="connsiteX33" fmla="*/ 655 w 9688"/>
              <a:gd name="connsiteY33" fmla="*/ 1690 h 10000"/>
              <a:gd name="connsiteX34" fmla="*/ 992 w 9688"/>
              <a:gd name="connsiteY34" fmla="*/ 1304 h 10000"/>
              <a:gd name="connsiteX35" fmla="*/ 1345 w 9688"/>
              <a:gd name="connsiteY35" fmla="*/ 969 h 10000"/>
              <a:gd name="connsiteX36" fmla="*/ 1705 w 9688"/>
              <a:gd name="connsiteY36" fmla="*/ 677 h 10000"/>
              <a:gd name="connsiteX37" fmla="*/ 2068 w 9688"/>
              <a:gd name="connsiteY37" fmla="*/ 446 h 10000"/>
              <a:gd name="connsiteX38" fmla="*/ 2437 w 9688"/>
              <a:gd name="connsiteY38" fmla="*/ 253 h 10000"/>
              <a:gd name="connsiteX39" fmla="*/ 2813 w 9688"/>
              <a:gd name="connsiteY39" fmla="*/ 116 h 10000"/>
              <a:gd name="connsiteX40" fmla="*/ 3190 w 9688"/>
              <a:gd name="connsiteY40" fmla="*/ 33 h 10000"/>
              <a:gd name="connsiteX41" fmla="*/ 3569 w 9688"/>
              <a:gd name="connsiteY41" fmla="*/ 0 h 10000"/>
              <a:gd name="connsiteX0" fmla="*/ 3353 w 9669"/>
              <a:gd name="connsiteY0" fmla="*/ 0 h 10000"/>
              <a:gd name="connsiteX1" fmla="*/ 3748 w 9669"/>
              <a:gd name="connsiteY1" fmla="*/ 33 h 10000"/>
              <a:gd name="connsiteX2" fmla="*/ 4144 w 9669"/>
              <a:gd name="connsiteY2" fmla="*/ 116 h 10000"/>
              <a:gd name="connsiteX3" fmla="*/ 4531 w 9669"/>
              <a:gd name="connsiteY3" fmla="*/ 253 h 10000"/>
              <a:gd name="connsiteX4" fmla="*/ 4918 w 9669"/>
              <a:gd name="connsiteY4" fmla="*/ 446 h 10000"/>
              <a:gd name="connsiteX5" fmla="*/ 5296 w 9669"/>
              <a:gd name="connsiteY5" fmla="*/ 688 h 10000"/>
              <a:gd name="connsiteX6" fmla="*/ 5669 w 9669"/>
              <a:gd name="connsiteY6" fmla="*/ 980 h 10000"/>
              <a:gd name="connsiteX7" fmla="*/ 6035 w 9669"/>
              <a:gd name="connsiteY7" fmla="*/ 1326 h 10000"/>
              <a:gd name="connsiteX8" fmla="*/ 6389 w 9669"/>
              <a:gd name="connsiteY8" fmla="*/ 1706 h 10000"/>
              <a:gd name="connsiteX9" fmla="*/ 6732 w 9669"/>
              <a:gd name="connsiteY9" fmla="*/ 2130 h 10000"/>
              <a:gd name="connsiteX10" fmla="*/ 7068 w 9669"/>
              <a:gd name="connsiteY10" fmla="*/ 2598 h 10000"/>
              <a:gd name="connsiteX11" fmla="*/ 7387 w 9669"/>
              <a:gd name="connsiteY11" fmla="*/ 3110 h 10000"/>
              <a:gd name="connsiteX12" fmla="*/ 7694 w 9669"/>
              <a:gd name="connsiteY12" fmla="*/ 3654 h 10000"/>
              <a:gd name="connsiteX13" fmla="*/ 7985 w 9669"/>
              <a:gd name="connsiteY13" fmla="*/ 4238 h 10000"/>
              <a:gd name="connsiteX14" fmla="*/ 8262 w 9669"/>
              <a:gd name="connsiteY14" fmla="*/ 4854 h 10000"/>
              <a:gd name="connsiteX15" fmla="*/ 8523 w 9669"/>
              <a:gd name="connsiteY15" fmla="*/ 5509 h 10000"/>
              <a:gd name="connsiteX16" fmla="*/ 8762 w 9669"/>
              <a:gd name="connsiteY16" fmla="*/ 6186 h 10000"/>
              <a:gd name="connsiteX17" fmla="*/ 8989 w 9669"/>
              <a:gd name="connsiteY17" fmla="*/ 6901 h 10000"/>
              <a:gd name="connsiteX18" fmla="*/ 9189 w 9669"/>
              <a:gd name="connsiteY18" fmla="*/ 7639 h 10000"/>
              <a:gd name="connsiteX19" fmla="*/ 9371 w 9669"/>
              <a:gd name="connsiteY19" fmla="*/ 8398 h 10000"/>
              <a:gd name="connsiteX20" fmla="*/ 9535 w 9669"/>
              <a:gd name="connsiteY20" fmla="*/ 9185 h 10000"/>
              <a:gd name="connsiteX21" fmla="*/ 9669 w 9669"/>
              <a:gd name="connsiteY21" fmla="*/ 10000 h 10000"/>
              <a:gd name="connsiteX22" fmla="*/ 8132 w 9669"/>
              <a:gd name="connsiteY22" fmla="*/ 8476 h 10000"/>
              <a:gd name="connsiteX23" fmla="*/ 7992 w 9669"/>
              <a:gd name="connsiteY23" fmla="*/ 8002 h 10000"/>
              <a:gd name="connsiteX24" fmla="*/ 7837 w 9669"/>
              <a:gd name="connsiteY24" fmla="*/ 7540 h 10000"/>
              <a:gd name="connsiteX25" fmla="*/ 7671 w 9669"/>
              <a:gd name="connsiteY25" fmla="*/ 7078 h 10000"/>
              <a:gd name="connsiteX26" fmla="*/ 7490 w 9669"/>
              <a:gd name="connsiteY26" fmla="*/ 6610 h 10000"/>
              <a:gd name="connsiteX27" fmla="*/ 7301 w 9669"/>
              <a:gd name="connsiteY27" fmla="*/ 6170 h 10000"/>
              <a:gd name="connsiteX28" fmla="*/ 7092 w 9669"/>
              <a:gd name="connsiteY28" fmla="*/ 5735 h 10000"/>
              <a:gd name="connsiteX29" fmla="*/ 6877 w 9669"/>
              <a:gd name="connsiteY29" fmla="*/ 5311 h 10000"/>
              <a:gd name="connsiteX30" fmla="*/ 6645 w 9669"/>
              <a:gd name="connsiteY30" fmla="*/ 4915 h 10000"/>
              <a:gd name="connsiteX31" fmla="*/ 0 w 9669"/>
              <a:gd name="connsiteY31" fmla="*/ 2113 h 10000"/>
              <a:gd name="connsiteX32" fmla="*/ 345 w 9669"/>
              <a:gd name="connsiteY32" fmla="*/ 1690 h 10000"/>
              <a:gd name="connsiteX33" fmla="*/ 693 w 9669"/>
              <a:gd name="connsiteY33" fmla="*/ 1304 h 10000"/>
              <a:gd name="connsiteX34" fmla="*/ 1057 w 9669"/>
              <a:gd name="connsiteY34" fmla="*/ 969 h 10000"/>
              <a:gd name="connsiteX35" fmla="*/ 1429 w 9669"/>
              <a:gd name="connsiteY35" fmla="*/ 677 h 10000"/>
              <a:gd name="connsiteX36" fmla="*/ 1804 w 9669"/>
              <a:gd name="connsiteY36" fmla="*/ 446 h 10000"/>
              <a:gd name="connsiteX37" fmla="*/ 2184 w 9669"/>
              <a:gd name="connsiteY37" fmla="*/ 253 h 10000"/>
              <a:gd name="connsiteX38" fmla="*/ 2573 w 9669"/>
              <a:gd name="connsiteY38" fmla="*/ 116 h 10000"/>
              <a:gd name="connsiteX39" fmla="*/ 2962 w 9669"/>
              <a:gd name="connsiteY39" fmla="*/ 33 h 10000"/>
              <a:gd name="connsiteX40" fmla="*/ 3353 w 9669"/>
              <a:gd name="connsiteY40" fmla="*/ 0 h 10000"/>
              <a:gd name="connsiteX0" fmla="*/ 3111 w 9643"/>
              <a:gd name="connsiteY0" fmla="*/ 0 h 10000"/>
              <a:gd name="connsiteX1" fmla="*/ 3519 w 9643"/>
              <a:gd name="connsiteY1" fmla="*/ 33 h 10000"/>
              <a:gd name="connsiteX2" fmla="*/ 3929 w 9643"/>
              <a:gd name="connsiteY2" fmla="*/ 116 h 10000"/>
              <a:gd name="connsiteX3" fmla="*/ 4329 w 9643"/>
              <a:gd name="connsiteY3" fmla="*/ 253 h 10000"/>
              <a:gd name="connsiteX4" fmla="*/ 4729 w 9643"/>
              <a:gd name="connsiteY4" fmla="*/ 446 h 10000"/>
              <a:gd name="connsiteX5" fmla="*/ 5120 w 9643"/>
              <a:gd name="connsiteY5" fmla="*/ 688 h 10000"/>
              <a:gd name="connsiteX6" fmla="*/ 5506 w 9643"/>
              <a:gd name="connsiteY6" fmla="*/ 980 h 10000"/>
              <a:gd name="connsiteX7" fmla="*/ 5885 w 9643"/>
              <a:gd name="connsiteY7" fmla="*/ 1326 h 10000"/>
              <a:gd name="connsiteX8" fmla="*/ 6251 w 9643"/>
              <a:gd name="connsiteY8" fmla="*/ 1706 h 10000"/>
              <a:gd name="connsiteX9" fmla="*/ 6605 w 9643"/>
              <a:gd name="connsiteY9" fmla="*/ 2130 h 10000"/>
              <a:gd name="connsiteX10" fmla="*/ 6953 w 9643"/>
              <a:gd name="connsiteY10" fmla="*/ 2598 h 10000"/>
              <a:gd name="connsiteX11" fmla="*/ 7283 w 9643"/>
              <a:gd name="connsiteY11" fmla="*/ 3110 h 10000"/>
              <a:gd name="connsiteX12" fmla="*/ 7600 w 9643"/>
              <a:gd name="connsiteY12" fmla="*/ 3654 h 10000"/>
              <a:gd name="connsiteX13" fmla="*/ 7901 w 9643"/>
              <a:gd name="connsiteY13" fmla="*/ 4238 h 10000"/>
              <a:gd name="connsiteX14" fmla="*/ 8188 w 9643"/>
              <a:gd name="connsiteY14" fmla="*/ 4854 h 10000"/>
              <a:gd name="connsiteX15" fmla="*/ 8458 w 9643"/>
              <a:gd name="connsiteY15" fmla="*/ 5509 h 10000"/>
              <a:gd name="connsiteX16" fmla="*/ 8705 w 9643"/>
              <a:gd name="connsiteY16" fmla="*/ 6186 h 10000"/>
              <a:gd name="connsiteX17" fmla="*/ 8940 w 9643"/>
              <a:gd name="connsiteY17" fmla="*/ 6901 h 10000"/>
              <a:gd name="connsiteX18" fmla="*/ 9147 w 9643"/>
              <a:gd name="connsiteY18" fmla="*/ 7639 h 10000"/>
              <a:gd name="connsiteX19" fmla="*/ 9335 w 9643"/>
              <a:gd name="connsiteY19" fmla="*/ 8398 h 10000"/>
              <a:gd name="connsiteX20" fmla="*/ 9504 w 9643"/>
              <a:gd name="connsiteY20" fmla="*/ 9185 h 10000"/>
              <a:gd name="connsiteX21" fmla="*/ 9643 w 9643"/>
              <a:gd name="connsiteY21" fmla="*/ 10000 h 10000"/>
              <a:gd name="connsiteX22" fmla="*/ 8053 w 9643"/>
              <a:gd name="connsiteY22" fmla="*/ 8476 h 10000"/>
              <a:gd name="connsiteX23" fmla="*/ 7909 w 9643"/>
              <a:gd name="connsiteY23" fmla="*/ 8002 h 10000"/>
              <a:gd name="connsiteX24" fmla="*/ 7748 w 9643"/>
              <a:gd name="connsiteY24" fmla="*/ 7540 h 10000"/>
              <a:gd name="connsiteX25" fmla="*/ 7577 w 9643"/>
              <a:gd name="connsiteY25" fmla="*/ 7078 h 10000"/>
              <a:gd name="connsiteX26" fmla="*/ 7389 w 9643"/>
              <a:gd name="connsiteY26" fmla="*/ 6610 h 10000"/>
              <a:gd name="connsiteX27" fmla="*/ 7194 w 9643"/>
              <a:gd name="connsiteY27" fmla="*/ 6170 h 10000"/>
              <a:gd name="connsiteX28" fmla="*/ 6978 w 9643"/>
              <a:gd name="connsiteY28" fmla="*/ 5735 h 10000"/>
              <a:gd name="connsiteX29" fmla="*/ 6755 w 9643"/>
              <a:gd name="connsiteY29" fmla="*/ 5311 h 10000"/>
              <a:gd name="connsiteX30" fmla="*/ 6515 w 9643"/>
              <a:gd name="connsiteY30" fmla="*/ 4915 h 10000"/>
              <a:gd name="connsiteX31" fmla="*/ 0 w 9643"/>
              <a:gd name="connsiteY31" fmla="*/ 1690 h 10000"/>
              <a:gd name="connsiteX32" fmla="*/ 360 w 9643"/>
              <a:gd name="connsiteY32" fmla="*/ 1304 h 10000"/>
              <a:gd name="connsiteX33" fmla="*/ 736 w 9643"/>
              <a:gd name="connsiteY33" fmla="*/ 969 h 10000"/>
              <a:gd name="connsiteX34" fmla="*/ 1121 w 9643"/>
              <a:gd name="connsiteY34" fmla="*/ 677 h 10000"/>
              <a:gd name="connsiteX35" fmla="*/ 1509 w 9643"/>
              <a:gd name="connsiteY35" fmla="*/ 446 h 10000"/>
              <a:gd name="connsiteX36" fmla="*/ 1902 w 9643"/>
              <a:gd name="connsiteY36" fmla="*/ 253 h 10000"/>
              <a:gd name="connsiteX37" fmla="*/ 2304 w 9643"/>
              <a:gd name="connsiteY37" fmla="*/ 116 h 10000"/>
              <a:gd name="connsiteX38" fmla="*/ 2706 w 9643"/>
              <a:gd name="connsiteY38" fmla="*/ 33 h 10000"/>
              <a:gd name="connsiteX39" fmla="*/ 3111 w 9643"/>
              <a:gd name="connsiteY39" fmla="*/ 0 h 10000"/>
              <a:gd name="connsiteX0" fmla="*/ 2853 w 9627"/>
              <a:gd name="connsiteY0" fmla="*/ 0 h 10000"/>
              <a:gd name="connsiteX1" fmla="*/ 3276 w 9627"/>
              <a:gd name="connsiteY1" fmla="*/ 33 h 10000"/>
              <a:gd name="connsiteX2" fmla="*/ 3701 w 9627"/>
              <a:gd name="connsiteY2" fmla="*/ 116 h 10000"/>
              <a:gd name="connsiteX3" fmla="*/ 4116 w 9627"/>
              <a:gd name="connsiteY3" fmla="*/ 253 h 10000"/>
              <a:gd name="connsiteX4" fmla="*/ 4531 w 9627"/>
              <a:gd name="connsiteY4" fmla="*/ 446 h 10000"/>
              <a:gd name="connsiteX5" fmla="*/ 4937 w 9627"/>
              <a:gd name="connsiteY5" fmla="*/ 688 h 10000"/>
              <a:gd name="connsiteX6" fmla="*/ 5337 w 9627"/>
              <a:gd name="connsiteY6" fmla="*/ 980 h 10000"/>
              <a:gd name="connsiteX7" fmla="*/ 5730 w 9627"/>
              <a:gd name="connsiteY7" fmla="*/ 1326 h 10000"/>
              <a:gd name="connsiteX8" fmla="*/ 6109 w 9627"/>
              <a:gd name="connsiteY8" fmla="*/ 1706 h 10000"/>
              <a:gd name="connsiteX9" fmla="*/ 6477 w 9627"/>
              <a:gd name="connsiteY9" fmla="*/ 2130 h 10000"/>
              <a:gd name="connsiteX10" fmla="*/ 6837 w 9627"/>
              <a:gd name="connsiteY10" fmla="*/ 2598 h 10000"/>
              <a:gd name="connsiteX11" fmla="*/ 7180 w 9627"/>
              <a:gd name="connsiteY11" fmla="*/ 3110 h 10000"/>
              <a:gd name="connsiteX12" fmla="*/ 7508 w 9627"/>
              <a:gd name="connsiteY12" fmla="*/ 3654 h 10000"/>
              <a:gd name="connsiteX13" fmla="*/ 7821 w 9627"/>
              <a:gd name="connsiteY13" fmla="*/ 4238 h 10000"/>
              <a:gd name="connsiteX14" fmla="*/ 8118 w 9627"/>
              <a:gd name="connsiteY14" fmla="*/ 4854 h 10000"/>
              <a:gd name="connsiteX15" fmla="*/ 8398 w 9627"/>
              <a:gd name="connsiteY15" fmla="*/ 5509 h 10000"/>
              <a:gd name="connsiteX16" fmla="*/ 8654 w 9627"/>
              <a:gd name="connsiteY16" fmla="*/ 6186 h 10000"/>
              <a:gd name="connsiteX17" fmla="*/ 8898 w 9627"/>
              <a:gd name="connsiteY17" fmla="*/ 6901 h 10000"/>
              <a:gd name="connsiteX18" fmla="*/ 9113 w 9627"/>
              <a:gd name="connsiteY18" fmla="*/ 7639 h 10000"/>
              <a:gd name="connsiteX19" fmla="*/ 9308 w 9627"/>
              <a:gd name="connsiteY19" fmla="*/ 8398 h 10000"/>
              <a:gd name="connsiteX20" fmla="*/ 9483 w 9627"/>
              <a:gd name="connsiteY20" fmla="*/ 9185 h 10000"/>
              <a:gd name="connsiteX21" fmla="*/ 9627 w 9627"/>
              <a:gd name="connsiteY21" fmla="*/ 10000 h 10000"/>
              <a:gd name="connsiteX22" fmla="*/ 7978 w 9627"/>
              <a:gd name="connsiteY22" fmla="*/ 8476 h 10000"/>
              <a:gd name="connsiteX23" fmla="*/ 7829 w 9627"/>
              <a:gd name="connsiteY23" fmla="*/ 8002 h 10000"/>
              <a:gd name="connsiteX24" fmla="*/ 7662 w 9627"/>
              <a:gd name="connsiteY24" fmla="*/ 7540 h 10000"/>
              <a:gd name="connsiteX25" fmla="*/ 7485 w 9627"/>
              <a:gd name="connsiteY25" fmla="*/ 7078 h 10000"/>
              <a:gd name="connsiteX26" fmla="*/ 7290 w 9627"/>
              <a:gd name="connsiteY26" fmla="*/ 6610 h 10000"/>
              <a:gd name="connsiteX27" fmla="*/ 7087 w 9627"/>
              <a:gd name="connsiteY27" fmla="*/ 6170 h 10000"/>
              <a:gd name="connsiteX28" fmla="*/ 6863 w 9627"/>
              <a:gd name="connsiteY28" fmla="*/ 5735 h 10000"/>
              <a:gd name="connsiteX29" fmla="*/ 6632 w 9627"/>
              <a:gd name="connsiteY29" fmla="*/ 5311 h 10000"/>
              <a:gd name="connsiteX30" fmla="*/ 6383 w 9627"/>
              <a:gd name="connsiteY30" fmla="*/ 4915 h 10000"/>
              <a:gd name="connsiteX31" fmla="*/ 0 w 9627"/>
              <a:gd name="connsiteY31" fmla="*/ 1304 h 10000"/>
              <a:gd name="connsiteX32" fmla="*/ 390 w 9627"/>
              <a:gd name="connsiteY32" fmla="*/ 969 h 10000"/>
              <a:gd name="connsiteX33" fmla="*/ 790 w 9627"/>
              <a:gd name="connsiteY33" fmla="*/ 677 h 10000"/>
              <a:gd name="connsiteX34" fmla="*/ 1192 w 9627"/>
              <a:gd name="connsiteY34" fmla="*/ 446 h 10000"/>
              <a:gd name="connsiteX35" fmla="*/ 1599 w 9627"/>
              <a:gd name="connsiteY35" fmla="*/ 253 h 10000"/>
              <a:gd name="connsiteX36" fmla="*/ 2016 w 9627"/>
              <a:gd name="connsiteY36" fmla="*/ 116 h 10000"/>
              <a:gd name="connsiteX37" fmla="*/ 2433 w 9627"/>
              <a:gd name="connsiteY37" fmla="*/ 33 h 10000"/>
              <a:gd name="connsiteX38" fmla="*/ 2853 w 9627"/>
              <a:gd name="connsiteY38" fmla="*/ 0 h 10000"/>
              <a:gd name="connsiteX0" fmla="*/ 2559 w 9595"/>
              <a:gd name="connsiteY0" fmla="*/ 0 h 10000"/>
              <a:gd name="connsiteX1" fmla="*/ 2998 w 9595"/>
              <a:gd name="connsiteY1" fmla="*/ 33 h 10000"/>
              <a:gd name="connsiteX2" fmla="*/ 3439 w 9595"/>
              <a:gd name="connsiteY2" fmla="*/ 116 h 10000"/>
              <a:gd name="connsiteX3" fmla="*/ 3870 w 9595"/>
              <a:gd name="connsiteY3" fmla="*/ 253 h 10000"/>
              <a:gd name="connsiteX4" fmla="*/ 4302 w 9595"/>
              <a:gd name="connsiteY4" fmla="*/ 446 h 10000"/>
              <a:gd name="connsiteX5" fmla="*/ 4723 w 9595"/>
              <a:gd name="connsiteY5" fmla="*/ 688 h 10000"/>
              <a:gd name="connsiteX6" fmla="*/ 5139 w 9595"/>
              <a:gd name="connsiteY6" fmla="*/ 980 h 10000"/>
              <a:gd name="connsiteX7" fmla="*/ 5547 w 9595"/>
              <a:gd name="connsiteY7" fmla="*/ 1326 h 10000"/>
              <a:gd name="connsiteX8" fmla="*/ 5941 w 9595"/>
              <a:gd name="connsiteY8" fmla="*/ 1706 h 10000"/>
              <a:gd name="connsiteX9" fmla="*/ 6323 w 9595"/>
              <a:gd name="connsiteY9" fmla="*/ 2130 h 10000"/>
              <a:gd name="connsiteX10" fmla="*/ 6697 w 9595"/>
              <a:gd name="connsiteY10" fmla="*/ 2598 h 10000"/>
              <a:gd name="connsiteX11" fmla="*/ 7053 w 9595"/>
              <a:gd name="connsiteY11" fmla="*/ 3110 h 10000"/>
              <a:gd name="connsiteX12" fmla="*/ 7394 w 9595"/>
              <a:gd name="connsiteY12" fmla="*/ 3654 h 10000"/>
              <a:gd name="connsiteX13" fmla="*/ 7719 w 9595"/>
              <a:gd name="connsiteY13" fmla="*/ 4238 h 10000"/>
              <a:gd name="connsiteX14" fmla="*/ 8028 w 9595"/>
              <a:gd name="connsiteY14" fmla="*/ 4854 h 10000"/>
              <a:gd name="connsiteX15" fmla="*/ 8318 w 9595"/>
              <a:gd name="connsiteY15" fmla="*/ 5509 h 10000"/>
              <a:gd name="connsiteX16" fmla="*/ 8584 w 9595"/>
              <a:gd name="connsiteY16" fmla="*/ 6186 h 10000"/>
              <a:gd name="connsiteX17" fmla="*/ 8838 w 9595"/>
              <a:gd name="connsiteY17" fmla="*/ 6901 h 10000"/>
              <a:gd name="connsiteX18" fmla="*/ 9061 w 9595"/>
              <a:gd name="connsiteY18" fmla="*/ 7639 h 10000"/>
              <a:gd name="connsiteX19" fmla="*/ 9264 w 9595"/>
              <a:gd name="connsiteY19" fmla="*/ 8398 h 10000"/>
              <a:gd name="connsiteX20" fmla="*/ 9445 w 9595"/>
              <a:gd name="connsiteY20" fmla="*/ 9185 h 10000"/>
              <a:gd name="connsiteX21" fmla="*/ 9595 w 9595"/>
              <a:gd name="connsiteY21" fmla="*/ 10000 h 10000"/>
              <a:gd name="connsiteX22" fmla="*/ 7882 w 9595"/>
              <a:gd name="connsiteY22" fmla="*/ 8476 h 10000"/>
              <a:gd name="connsiteX23" fmla="*/ 7727 w 9595"/>
              <a:gd name="connsiteY23" fmla="*/ 8002 h 10000"/>
              <a:gd name="connsiteX24" fmla="*/ 7554 w 9595"/>
              <a:gd name="connsiteY24" fmla="*/ 7540 h 10000"/>
              <a:gd name="connsiteX25" fmla="*/ 7370 w 9595"/>
              <a:gd name="connsiteY25" fmla="*/ 7078 h 10000"/>
              <a:gd name="connsiteX26" fmla="*/ 7167 w 9595"/>
              <a:gd name="connsiteY26" fmla="*/ 6610 h 10000"/>
              <a:gd name="connsiteX27" fmla="*/ 6957 w 9595"/>
              <a:gd name="connsiteY27" fmla="*/ 6170 h 10000"/>
              <a:gd name="connsiteX28" fmla="*/ 6724 w 9595"/>
              <a:gd name="connsiteY28" fmla="*/ 5735 h 10000"/>
              <a:gd name="connsiteX29" fmla="*/ 6484 w 9595"/>
              <a:gd name="connsiteY29" fmla="*/ 5311 h 10000"/>
              <a:gd name="connsiteX30" fmla="*/ 6225 w 9595"/>
              <a:gd name="connsiteY30" fmla="*/ 4915 h 10000"/>
              <a:gd name="connsiteX31" fmla="*/ 0 w 9595"/>
              <a:gd name="connsiteY31" fmla="*/ 969 h 10000"/>
              <a:gd name="connsiteX32" fmla="*/ 416 w 9595"/>
              <a:gd name="connsiteY32" fmla="*/ 677 h 10000"/>
              <a:gd name="connsiteX33" fmla="*/ 833 w 9595"/>
              <a:gd name="connsiteY33" fmla="*/ 446 h 10000"/>
              <a:gd name="connsiteX34" fmla="*/ 1256 w 9595"/>
              <a:gd name="connsiteY34" fmla="*/ 253 h 10000"/>
              <a:gd name="connsiteX35" fmla="*/ 1689 w 9595"/>
              <a:gd name="connsiteY35" fmla="*/ 116 h 10000"/>
              <a:gd name="connsiteX36" fmla="*/ 2122 w 9595"/>
              <a:gd name="connsiteY36" fmla="*/ 33 h 10000"/>
              <a:gd name="connsiteX37" fmla="*/ 2559 w 9595"/>
              <a:gd name="connsiteY37" fmla="*/ 0 h 10000"/>
              <a:gd name="connsiteX0" fmla="*/ 2233 w 9566"/>
              <a:gd name="connsiteY0" fmla="*/ 0 h 10000"/>
              <a:gd name="connsiteX1" fmla="*/ 2691 w 9566"/>
              <a:gd name="connsiteY1" fmla="*/ 33 h 10000"/>
              <a:gd name="connsiteX2" fmla="*/ 3150 w 9566"/>
              <a:gd name="connsiteY2" fmla="*/ 116 h 10000"/>
              <a:gd name="connsiteX3" fmla="*/ 3599 w 9566"/>
              <a:gd name="connsiteY3" fmla="*/ 253 h 10000"/>
              <a:gd name="connsiteX4" fmla="*/ 4050 w 9566"/>
              <a:gd name="connsiteY4" fmla="*/ 446 h 10000"/>
              <a:gd name="connsiteX5" fmla="*/ 4488 w 9566"/>
              <a:gd name="connsiteY5" fmla="*/ 688 h 10000"/>
              <a:gd name="connsiteX6" fmla="*/ 4922 w 9566"/>
              <a:gd name="connsiteY6" fmla="*/ 980 h 10000"/>
              <a:gd name="connsiteX7" fmla="*/ 5347 w 9566"/>
              <a:gd name="connsiteY7" fmla="*/ 1326 h 10000"/>
              <a:gd name="connsiteX8" fmla="*/ 5758 w 9566"/>
              <a:gd name="connsiteY8" fmla="*/ 1706 h 10000"/>
              <a:gd name="connsiteX9" fmla="*/ 6156 w 9566"/>
              <a:gd name="connsiteY9" fmla="*/ 2130 h 10000"/>
              <a:gd name="connsiteX10" fmla="*/ 6546 w 9566"/>
              <a:gd name="connsiteY10" fmla="*/ 2598 h 10000"/>
              <a:gd name="connsiteX11" fmla="*/ 6917 w 9566"/>
              <a:gd name="connsiteY11" fmla="*/ 3110 h 10000"/>
              <a:gd name="connsiteX12" fmla="*/ 7272 w 9566"/>
              <a:gd name="connsiteY12" fmla="*/ 3654 h 10000"/>
              <a:gd name="connsiteX13" fmla="*/ 7611 w 9566"/>
              <a:gd name="connsiteY13" fmla="*/ 4238 h 10000"/>
              <a:gd name="connsiteX14" fmla="*/ 7933 w 9566"/>
              <a:gd name="connsiteY14" fmla="*/ 4854 h 10000"/>
              <a:gd name="connsiteX15" fmla="*/ 8235 w 9566"/>
              <a:gd name="connsiteY15" fmla="*/ 5509 h 10000"/>
              <a:gd name="connsiteX16" fmla="*/ 8512 w 9566"/>
              <a:gd name="connsiteY16" fmla="*/ 6186 h 10000"/>
              <a:gd name="connsiteX17" fmla="*/ 8777 w 9566"/>
              <a:gd name="connsiteY17" fmla="*/ 6901 h 10000"/>
              <a:gd name="connsiteX18" fmla="*/ 9009 w 9566"/>
              <a:gd name="connsiteY18" fmla="*/ 7639 h 10000"/>
              <a:gd name="connsiteX19" fmla="*/ 9221 w 9566"/>
              <a:gd name="connsiteY19" fmla="*/ 8398 h 10000"/>
              <a:gd name="connsiteX20" fmla="*/ 9410 w 9566"/>
              <a:gd name="connsiteY20" fmla="*/ 9185 h 10000"/>
              <a:gd name="connsiteX21" fmla="*/ 9566 w 9566"/>
              <a:gd name="connsiteY21" fmla="*/ 10000 h 10000"/>
              <a:gd name="connsiteX22" fmla="*/ 7781 w 9566"/>
              <a:gd name="connsiteY22" fmla="*/ 8476 h 10000"/>
              <a:gd name="connsiteX23" fmla="*/ 7619 w 9566"/>
              <a:gd name="connsiteY23" fmla="*/ 8002 h 10000"/>
              <a:gd name="connsiteX24" fmla="*/ 7439 w 9566"/>
              <a:gd name="connsiteY24" fmla="*/ 7540 h 10000"/>
              <a:gd name="connsiteX25" fmla="*/ 7247 w 9566"/>
              <a:gd name="connsiteY25" fmla="*/ 7078 h 10000"/>
              <a:gd name="connsiteX26" fmla="*/ 7036 w 9566"/>
              <a:gd name="connsiteY26" fmla="*/ 6610 h 10000"/>
              <a:gd name="connsiteX27" fmla="*/ 6817 w 9566"/>
              <a:gd name="connsiteY27" fmla="*/ 6170 h 10000"/>
              <a:gd name="connsiteX28" fmla="*/ 6574 w 9566"/>
              <a:gd name="connsiteY28" fmla="*/ 5735 h 10000"/>
              <a:gd name="connsiteX29" fmla="*/ 6324 w 9566"/>
              <a:gd name="connsiteY29" fmla="*/ 5311 h 10000"/>
              <a:gd name="connsiteX30" fmla="*/ 6054 w 9566"/>
              <a:gd name="connsiteY30" fmla="*/ 4915 h 10000"/>
              <a:gd name="connsiteX31" fmla="*/ 0 w 9566"/>
              <a:gd name="connsiteY31" fmla="*/ 677 h 10000"/>
              <a:gd name="connsiteX32" fmla="*/ 434 w 9566"/>
              <a:gd name="connsiteY32" fmla="*/ 446 h 10000"/>
              <a:gd name="connsiteX33" fmla="*/ 875 w 9566"/>
              <a:gd name="connsiteY33" fmla="*/ 253 h 10000"/>
              <a:gd name="connsiteX34" fmla="*/ 1326 w 9566"/>
              <a:gd name="connsiteY34" fmla="*/ 116 h 10000"/>
              <a:gd name="connsiteX35" fmla="*/ 1778 w 9566"/>
              <a:gd name="connsiteY35" fmla="*/ 33 h 10000"/>
              <a:gd name="connsiteX36" fmla="*/ 2233 w 9566"/>
              <a:gd name="connsiteY36" fmla="*/ 0 h 10000"/>
              <a:gd name="connsiteX0" fmla="*/ 1880 w 9546"/>
              <a:gd name="connsiteY0" fmla="*/ 0 h 10000"/>
              <a:gd name="connsiteX1" fmla="*/ 2359 w 9546"/>
              <a:gd name="connsiteY1" fmla="*/ 33 h 10000"/>
              <a:gd name="connsiteX2" fmla="*/ 2839 w 9546"/>
              <a:gd name="connsiteY2" fmla="*/ 116 h 10000"/>
              <a:gd name="connsiteX3" fmla="*/ 3308 w 9546"/>
              <a:gd name="connsiteY3" fmla="*/ 253 h 10000"/>
              <a:gd name="connsiteX4" fmla="*/ 3780 w 9546"/>
              <a:gd name="connsiteY4" fmla="*/ 446 h 10000"/>
              <a:gd name="connsiteX5" fmla="*/ 4238 w 9546"/>
              <a:gd name="connsiteY5" fmla="*/ 688 h 10000"/>
              <a:gd name="connsiteX6" fmla="*/ 4691 w 9546"/>
              <a:gd name="connsiteY6" fmla="*/ 980 h 10000"/>
              <a:gd name="connsiteX7" fmla="*/ 5136 w 9546"/>
              <a:gd name="connsiteY7" fmla="*/ 1326 h 10000"/>
              <a:gd name="connsiteX8" fmla="*/ 5565 w 9546"/>
              <a:gd name="connsiteY8" fmla="*/ 1706 h 10000"/>
              <a:gd name="connsiteX9" fmla="*/ 5981 w 9546"/>
              <a:gd name="connsiteY9" fmla="*/ 2130 h 10000"/>
              <a:gd name="connsiteX10" fmla="*/ 6389 w 9546"/>
              <a:gd name="connsiteY10" fmla="*/ 2598 h 10000"/>
              <a:gd name="connsiteX11" fmla="*/ 6777 w 9546"/>
              <a:gd name="connsiteY11" fmla="*/ 3110 h 10000"/>
              <a:gd name="connsiteX12" fmla="*/ 7148 w 9546"/>
              <a:gd name="connsiteY12" fmla="*/ 3654 h 10000"/>
              <a:gd name="connsiteX13" fmla="*/ 7502 w 9546"/>
              <a:gd name="connsiteY13" fmla="*/ 4238 h 10000"/>
              <a:gd name="connsiteX14" fmla="*/ 7839 w 9546"/>
              <a:gd name="connsiteY14" fmla="*/ 4854 h 10000"/>
              <a:gd name="connsiteX15" fmla="*/ 8155 w 9546"/>
              <a:gd name="connsiteY15" fmla="*/ 5509 h 10000"/>
              <a:gd name="connsiteX16" fmla="*/ 8444 w 9546"/>
              <a:gd name="connsiteY16" fmla="*/ 6186 h 10000"/>
              <a:gd name="connsiteX17" fmla="*/ 8721 w 9546"/>
              <a:gd name="connsiteY17" fmla="*/ 6901 h 10000"/>
              <a:gd name="connsiteX18" fmla="*/ 8964 w 9546"/>
              <a:gd name="connsiteY18" fmla="*/ 7639 h 10000"/>
              <a:gd name="connsiteX19" fmla="*/ 9185 w 9546"/>
              <a:gd name="connsiteY19" fmla="*/ 8398 h 10000"/>
              <a:gd name="connsiteX20" fmla="*/ 9383 w 9546"/>
              <a:gd name="connsiteY20" fmla="*/ 9185 h 10000"/>
              <a:gd name="connsiteX21" fmla="*/ 9546 w 9546"/>
              <a:gd name="connsiteY21" fmla="*/ 10000 h 10000"/>
              <a:gd name="connsiteX22" fmla="*/ 7680 w 9546"/>
              <a:gd name="connsiteY22" fmla="*/ 8476 h 10000"/>
              <a:gd name="connsiteX23" fmla="*/ 7511 w 9546"/>
              <a:gd name="connsiteY23" fmla="*/ 8002 h 10000"/>
              <a:gd name="connsiteX24" fmla="*/ 7323 w 9546"/>
              <a:gd name="connsiteY24" fmla="*/ 7540 h 10000"/>
              <a:gd name="connsiteX25" fmla="*/ 7122 w 9546"/>
              <a:gd name="connsiteY25" fmla="*/ 7078 h 10000"/>
              <a:gd name="connsiteX26" fmla="*/ 6901 w 9546"/>
              <a:gd name="connsiteY26" fmla="*/ 6610 h 10000"/>
              <a:gd name="connsiteX27" fmla="*/ 6672 w 9546"/>
              <a:gd name="connsiteY27" fmla="*/ 6170 h 10000"/>
              <a:gd name="connsiteX28" fmla="*/ 6418 w 9546"/>
              <a:gd name="connsiteY28" fmla="*/ 5735 h 10000"/>
              <a:gd name="connsiteX29" fmla="*/ 6157 w 9546"/>
              <a:gd name="connsiteY29" fmla="*/ 5311 h 10000"/>
              <a:gd name="connsiteX30" fmla="*/ 5875 w 9546"/>
              <a:gd name="connsiteY30" fmla="*/ 4915 h 10000"/>
              <a:gd name="connsiteX31" fmla="*/ 0 w 9546"/>
              <a:gd name="connsiteY31" fmla="*/ 446 h 10000"/>
              <a:gd name="connsiteX32" fmla="*/ 461 w 9546"/>
              <a:gd name="connsiteY32" fmla="*/ 253 h 10000"/>
              <a:gd name="connsiteX33" fmla="*/ 932 w 9546"/>
              <a:gd name="connsiteY33" fmla="*/ 116 h 10000"/>
              <a:gd name="connsiteX34" fmla="*/ 1405 w 9546"/>
              <a:gd name="connsiteY34" fmla="*/ 33 h 10000"/>
              <a:gd name="connsiteX35" fmla="*/ 1880 w 9546"/>
              <a:gd name="connsiteY35" fmla="*/ 0 h 10000"/>
              <a:gd name="connsiteX0" fmla="*/ 1486 w 9517"/>
              <a:gd name="connsiteY0" fmla="*/ 0 h 10000"/>
              <a:gd name="connsiteX1" fmla="*/ 1988 w 9517"/>
              <a:gd name="connsiteY1" fmla="*/ 33 h 10000"/>
              <a:gd name="connsiteX2" fmla="*/ 2491 w 9517"/>
              <a:gd name="connsiteY2" fmla="*/ 116 h 10000"/>
              <a:gd name="connsiteX3" fmla="*/ 2982 w 9517"/>
              <a:gd name="connsiteY3" fmla="*/ 253 h 10000"/>
              <a:gd name="connsiteX4" fmla="*/ 3477 w 9517"/>
              <a:gd name="connsiteY4" fmla="*/ 446 h 10000"/>
              <a:gd name="connsiteX5" fmla="*/ 3957 w 9517"/>
              <a:gd name="connsiteY5" fmla="*/ 688 h 10000"/>
              <a:gd name="connsiteX6" fmla="*/ 4431 w 9517"/>
              <a:gd name="connsiteY6" fmla="*/ 980 h 10000"/>
              <a:gd name="connsiteX7" fmla="*/ 4897 w 9517"/>
              <a:gd name="connsiteY7" fmla="*/ 1326 h 10000"/>
              <a:gd name="connsiteX8" fmla="*/ 5347 w 9517"/>
              <a:gd name="connsiteY8" fmla="*/ 1706 h 10000"/>
              <a:gd name="connsiteX9" fmla="*/ 5782 w 9517"/>
              <a:gd name="connsiteY9" fmla="*/ 2130 h 10000"/>
              <a:gd name="connsiteX10" fmla="*/ 6210 w 9517"/>
              <a:gd name="connsiteY10" fmla="*/ 2598 h 10000"/>
              <a:gd name="connsiteX11" fmla="*/ 6616 w 9517"/>
              <a:gd name="connsiteY11" fmla="*/ 3110 h 10000"/>
              <a:gd name="connsiteX12" fmla="*/ 7005 w 9517"/>
              <a:gd name="connsiteY12" fmla="*/ 3654 h 10000"/>
              <a:gd name="connsiteX13" fmla="*/ 7376 w 9517"/>
              <a:gd name="connsiteY13" fmla="*/ 4238 h 10000"/>
              <a:gd name="connsiteX14" fmla="*/ 7729 w 9517"/>
              <a:gd name="connsiteY14" fmla="*/ 4854 h 10000"/>
              <a:gd name="connsiteX15" fmla="*/ 8060 w 9517"/>
              <a:gd name="connsiteY15" fmla="*/ 5509 h 10000"/>
              <a:gd name="connsiteX16" fmla="*/ 8363 w 9517"/>
              <a:gd name="connsiteY16" fmla="*/ 6186 h 10000"/>
              <a:gd name="connsiteX17" fmla="*/ 8653 w 9517"/>
              <a:gd name="connsiteY17" fmla="*/ 6901 h 10000"/>
              <a:gd name="connsiteX18" fmla="*/ 8907 w 9517"/>
              <a:gd name="connsiteY18" fmla="*/ 7639 h 10000"/>
              <a:gd name="connsiteX19" fmla="*/ 9139 w 9517"/>
              <a:gd name="connsiteY19" fmla="*/ 8398 h 10000"/>
              <a:gd name="connsiteX20" fmla="*/ 9346 w 9517"/>
              <a:gd name="connsiteY20" fmla="*/ 9185 h 10000"/>
              <a:gd name="connsiteX21" fmla="*/ 9517 w 9517"/>
              <a:gd name="connsiteY21" fmla="*/ 10000 h 10000"/>
              <a:gd name="connsiteX22" fmla="*/ 7562 w 9517"/>
              <a:gd name="connsiteY22" fmla="*/ 8476 h 10000"/>
              <a:gd name="connsiteX23" fmla="*/ 7385 w 9517"/>
              <a:gd name="connsiteY23" fmla="*/ 8002 h 10000"/>
              <a:gd name="connsiteX24" fmla="*/ 7188 w 9517"/>
              <a:gd name="connsiteY24" fmla="*/ 7540 h 10000"/>
              <a:gd name="connsiteX25" fmla="*/ 6978 w 9517"/>
              <a:gd name="connsiteY25" fmla="*/ 7078 h 10000"/>
              <a:gd name="connsiteX26" fmla="*/ 6746 w 9517"/>
              <a:gd name="connsiteY26" fmla="*/ 6610 h 10000"/>
              <a:gd name="connsiteX27" fmla="*/ 6506 w 9517"/>
              <a:gd name="connsiteY27" fmla="*/ 6170 h 10000"/>
              <a:gd name="connsiteX28" fmla="*/ 6240 w 9517"/>
              <a:gd name="connsiteY28" fmla="*/ 5735 h 10000"/>
              <a:gd name="connsiteX29" fmla="*/ 5967 w 9517"/>
              <a:gd name="connsiteY29" fmla="*/ 5311 h 10000"/>
              <a:gd name="connsiteX30" fmla="*/ 5671 w 9517"/>
              <a:gd name="connsiteY30" fmla="*/ 4915 h 10000"/>
              <a:gd name="connsiteX31" fmla="*/ 0 w 9517"/>
              <a:gd name="connsiteY31" fmla="*/ 253 h 10000"/>
              <a:gd name="connsiteX32" fmla="*/ 493 w 9517"/>
              <a:gd name="connsiteY32" fmla="*/ 116 h 10000"/>
              <a:gd name="connsiteX33" fmla="*/ 989 w 9517"/>
              <a:gd name="connsiteY33" fmla="*/ 33 h 10000"/>
              <a:gd name="connsiteX34" fmla="*/ 1486 w 9517"/>
              <a:gd name="connsiteY34" fmla="*/ 0 h 10000"/>
              <a:gd name="connsiteX0" fmla="*/ 1043 w 9482"/>
              <a:gd name="connsiteY0" fmla="*/ 0 h 10000"/>
              <a:gd name="connsiteX1" fmla="*/ 1571 w 9482"/>
              <a:gd name="connsiteY1" fmla="*/ 33 h 10000"/>
              <a:gd name="connsiteX2" fmla="*/ 2099 w 9482"/>
              <a:gd name="connsiteY2" fmla="*/ 116 h 10000"/>
              <a:gd name="connsiteX3" fmla="*/ 2615 w 9482"/>
              <a:gd name="connsiteY3" fmla="*/ 253 h 10000"/>
              <a:gd name="connsiteX4" fmla="*/ 3135 w 9482"/>
              <a:gd name="connsiteY4" fmla="*/ 446 h 10000"/>
              <a:gd name="connsiteX5" fmla="*/ 3640 w 9482"/>
              <a:gd name="connsiteY5" fmla="*/ 688 h 10000"/>
              <a:gd name="connsiteX6" fmla="*/ 4138 w 9482"/>
              <a:gd name="connsiteY6" fmla="*/ 980 h 10000"/>
              <a:gd name="connsiteX7" fmla="*/ 4628 w 9482"/>
              <a:gd name="connsiteY7" fmla="*/ 1326 h 10000"/>
              <a:gd name="connsiteX8" fmla="*/ 5100 w 9482"/>
              <a:gd name="connsiteY8" fmla="*/ 1706 h 10000"/>
              <a:gd name="connsiteX9" fmla="*/ 5557 w 9482"/>
              <a:gd name="connsiteY9" fmla="*/ 2130 h 10000"/>
              <a:gd name="connsiteX10" fmla="*/ 6007 w 9482"/>
              <a:gd name="connsiteY10" fmla="*/ 2598 h 10000"/>
              <a:gd name="connsiteX11" fmla="*/ 6434 w 9482"/>
              <a:gd name="connsiteY11" fmla="*/ 3110 h 10000"/>
              <a:gd name="connsiteX12" fmla="*/ 6843 w 9482"/>
              <a:gd name="connsiteY12" fmla="*/ 3654 h 10000"/>
              <a:gd name="connsiteX13" fmla="*/ 7232 w 9482"/>
              <a:gd name="connsiteY13" fmla="*/ 4238 h 10000"/>
              <a:gd name="connsiteX14" fmla="*/ 7603 w 9482"/>
              <a:gd name="connsiteY14" fmla="*/ 4854 h 10000"/>
              <a:gd name="connsiteX15" fmla="*/ 7951 w 9482"/>
              <a:gd name="connsiteY15" fmla="*/ 5509 h 10000"/>
              <a:gd name="connsiteX16" fmla="*/ 8269 w 9482"/>
              <a:gd name="connsiteY16" fmla="*/ 6186 h 10000"/>
              <a:gd name="connsiteX17" fmla="*/ 8574 w 9482"/>
              <a:gd name="connsiteY17" fmla="*/ 6901 h 10000"/>
              <a:gd name="connsiteX18" fmla="*/ 8841 w 9482"/>
              <a:gd name="connsiteY18" fmla="*/ 7639 h 10000"/>
              <a:gd name="connsiteX19" fmla="*/ 9085 w 9482"/>
              <a:gd name="connsiteY19" fmla="*/ 8398 h 10000"/>
              <a:gd name="connsiteX20" fmla="*/ 9302 w 9482"/>
              <a:gd name="connsiteY20" fmla="*/ 9185 h 10000"/>
              <a:gd name="connsiteX21" fmla="*/ 9482 w 9482"/>
              <a:gd name="connsiteY21" fmla="*/ 10000 h 10000"/>
              <a:gd name="connsiteX22" fmla="*/ 7428 w 9482"/>
              <a:gd name="connsiteY22" fmla="*/ 8476 h 10000"/>
              <a:gd name="connsiteX23" fmla="*/ 7242 w 9482"/>
              <a:gd name="connsiteY23" fmla="*/ 8002 h 10000"/>
              <a:gd name="connsiteX24" fmla="*/ 7035 w 9482"/>
              <a:gd name="connsiteY24" fmla="*/ 7540 h 10000"/>
              <a:gd name="connsiteX25" fmla="*/ 6814 w 9482"/>
              <a:gd name="connsiteY25" fmla="*/ 7078 h 10000"/>
              <a:gd name="connsiteX26" fmla="*/ 6570 w 9482"/>
              <a:gd name="connsiteY26" fmla="*/ 6610 h 10000"/>
              <a:gd name="connsiteX27" fmla="*/ 6318 w 9482"/>
              <a:gd name="connsiteY27" fmla="*/ 6170 h 10000"/>
              <a:gd name="connsiteX28" fmla="*/ 6039 w 9482"/>
              <a:gd name="connsiteY28" fmla="*/ 5735 h 10000"/>
              <a:gd name="connsiteX29" fmla="*/ 5752 w 9482"/>
              <a:gd name="connsiteY29" fmla="*/ 5311 h 10000"/>
              <a:gd name="connsiteX30" fmla="*/ 5441 w 9482"/>
              <a:gd name="connsiteY30" fmla="*/ 4915 h 10000"/>
              <a:gd name="connsiteX31" fmla="*/ 0 w 9482"/>
              <a:gd name="connsiteY31" fmla="*/ 116 h 10000"/>
              <a:gd name="connsiteX32" fmla="*/ 521 w 9482"/>
              <a:gd name="connsiteY32" fmla="*/ 33 h 10000"/>
              <a:gd name="connsiteX33" fmla="*/ 1043 w 9482"/>
              <a:gd name="connsiteY33" fmla="*/ 0 h 10000"/>
              <a:gd name="connsiteX0" fmla="*/ 551 w 9451"/>
              <a:gd name="connsiteY0" fmla="*/ 0 h 10000"/>
              <a:gd name="connsiteX1" fmla="*/ 1108 w 9451"/>
              <a:gd name="connsiteY1" fmla="*/ 33 h 10000"/>
              <a:gd name="connsiteX2" fmla="*/ 1665 w 9451"/>
              <a:gd name="connsiteY2" fmla="*/ 116 h 10000"/>
              <a:gd name="connsiteX3" fmla="*/ 2209 w 9451"/>
              <a:gd name="connsiteY3" fmla="*/ 253 h 10000"/>
              <a:gd name="connsiteX4" fmla="*/ 2757 w 9451"/>
              <a:gd name="connsiteY4" fmla="*/ 446 h 10000"/>
              <a:gd name="connsiteX5" fmla="*/ 3290 w 9451"/>
              <a:gd name="connsiteY5" fmla="*/ 688 h 10000"/>
              <a:gd name="connsiteX6" fmla="*/ 3815 w 9451"/>
              <a:gd name="connsiteY6" fmla="*/ 980 h 10000"/>
              <a:gd name="connsiteX7" fmla="*/ 4332 w 9451"/>
              <a:gd name="connsiteY7" fmla="*/ 1326 h 10000"/>
              <a:gd name="connsiteX8" fmla="*/ 4830 w 9451"/>
              <a:gd name="connsiteY8" fmla="*/ 1706 h 10000"/>
              <a:gd name="connsiteX9" fmla="*/ 5312 w 9451"/>
              <a:gd name="connsiteY9" fmla="*/ 2130 h 10000"/>
              <a:gd name="connsiteX10" fmla="*/ 5786 w 9451"/>
              <a:gd name="connsiteY10" fmla="*/ 2598 h 10000"/>
              <a:gd name="connsiteX11" fmla="*/ 6236 w 9451"/>
              <a:gd name="connsiteY11" fmla="*/ 3110 h 10000"/>
              <a:gd name="connsiteX12" fmla="*/ 6668 w 9451"/>
              <a:gd name="connsiteY12" fmla="*/ 3654 h 10000"/>
              <a:gd name="connsiteX13" fmla="*/ 7078 w 9451"/>
              <a:gd name="connsiteY13" fmla="*/ 4238 h 10000"/>
              <a:gd name="connsiteX14" fmla="*/ 7469 w 9451"/>
              <a:gd name="connsiteY14" fmla="*/ 4854 h 10000"/>
              <a:gd name="connsiteX15" fmla="*/ 7836 w 9451"/>
              <a:gd name="connsiteY15" fmla="*/ 5509 h 10000"/>
              <a:gd name="connsiteX16" fmla="*/ 8172 w 9451"/>
              <a:gd name="connsiteY16" fmla="*/ 6186 h 10000"/>
              <a:gd name="connsiteX17" fmla="*/ 8493 w 9451"/>
              <a:gd name="connsiteY17" fmla="*/ 6901 h 10000"/>
              <a:gd name="connsiteX18" fmla="*/ 8775 w 9451"/>
              <a:gd name="connsiteY18" fmla="*/ 7639 h 10000"/>
              <a:gd name="connsiteX19" fmla="*/ 9032 w 9451"/>
              <a:gd name="connsiteY19" fmla="*/ 8398 h 10000"/>
              <a:gd name="connsiteX20" fmla="*/ 9261 w 9451"/>
              <a:gd name="connsiteY20" fmla="*/ 9185 h 10000"/>
              <a:gd name="connsiteX21" fmla="*/ 9451 w 9451"/>
              <a:gd name="connsiteY21" fmla="*/ 10000 h 10000"/>
              <a:gd name="connsiteX22" fmla="*/ 7285 w 9451"/>
              <a:gd name="connsiteY22" fmla="*/ 8476 h 10000"/>
              <a:gd name="connsiteX23" fmla="*/ 7089 w 9451"/>
              <a:gd name="connsiteY23" fmla="*/ 8002 h 10000"/>
              <a:gd name="connsiteX24" fmla="*/ 6870 w 9451"/>
              <a:gd name="connsiteY24" fmla="*/ 7540 h 10000"/>
              <a:gd name="connsiteX25" fmla="*/ 6637 w 9451"/>
              <a:gd name="connsiteY25" fmla="*/ 7078 h 10000"/>
              <a:gd name="connsiteX26" fmla="*/ 6380 w 9451"/>
              <a:gd name="connsiteY26" fmla="*/ 6610 h 10000"/>
              <a:gd name="connsiteX27" fmla="*/ 6114 w 9451"/>
              <a:gd name="connsiteY27" fmla="*/ 6170 h 10000"/>
              <a:gd name="connsiteX28" fmla="*/ 5820 w 9451"/>
              <a:gd name="connsiteY28" fmla="*/ 5735 h 10000"/>
              <a:gd name="connsiteX29" fmla="*/ 5517 w 9451"/>
              <a:gd name="connsiteY29" fmla="*/ 5311 h 10000"/>
              <a:gd name="connsiteX30" fmla="*/ 5189 w 9451"/>
              <a:gd name="connsiteY30" fmla="*/ 4915 h 10000"/>
              <a:gd name="connsiteX31" fmla="*/ 0 w 9451"/>
              <a:gd name="connsiteY31" fmla="*/ 33 h 10000"/>
              <a:gd name="connsiteX32" fmla="*/ 551 w 9451"/>
              <a:gd name="connsiteY32" fmla="*/ 0 h 10000"/>
              <a:gd name="connsiteX0" fmla="*/ 0 w 9417"/>
              <a:gd name="connsiteY0" fmla="*/ 0 h 10000"/>
              <a:gd name="connsiteX1" fmla="*/ 589 w 9417"/>
              <a:gd name="connsiteY1" fmla="*/ 33 h 10000"/>
              <a:gd name="connsiteX2" fmla="*/ 1179 w 9417"/>
              <a:gd name="connsiteY2" fmla="*/ 116 h 10000"/>
              <a:gd name="connsiteX3" fmla="*/ 1754 w 9417"/>
              <a:gd name="connsiteY3" fmla="*/ 253 h 10000"/>
              <a:gd name="connsiteX4" fmla="*/ 2334 w 9417"/>
              <a:gd name="connsiteY4" fmla="*/ 446 h 10000"/>
              <a:gd name="connsiteX5" fmla="*/ 2898 w 9417"/>
              <a:gd name="connsiteY5" fmla="*/ 688 h 10000"/>
              <a:gd name="connsiteX6" fmla="*/ 3454 w 9417"/>
              <a:gd name="connsiteY6" fmla="*/ 980 h 10000"/>
              <a:gd name="connsiteX7" fmla="*/ 4001 w 9417"/>
              <a:gd name="connsiteY7" fmla="*/ 1326 h 10000"/>
              <a:gd name="connsiteX8" fmla="*/ 4528 w 9417"/>
              <a:gd name="connsiteY8" fmla="*/ 1706 h 10000"/>
              <a:gd name="connsiteX9" fmla="*/ 5038 w 9417"/>
              <a:gd name="connsiteY9" fmla="*/ 2130 h 10000"/>
              <a:gd name="connsiteX10" fmla="*/ 5539 w 9417"/>
              <a:gd name="connsiteY10" fmla="*/ 2598 h 10000"/>
              <a:gd name="connsiteX11" fmla="*/ 6015 w 9417"/>
              <a:gd name="connsiteY11" fmla="*/ 3110 h 10000"/>
              <a:gd name="connsiteX12" fmla="*/ 6472 w 9417"/>
              <a:gd name="connsiteY12" fmla="*/ 3654 h 10000"/>
              <a:gd name="connsiteX13" fmla="*/ 6906 w 9417"/>
              <a:gd name="connsiteY13" fmla="*/ 4238 h 10000"/>
              <a:gd name="connsiteX14" fmla="*/ 7320 w 9417"/>
              <a:gd name="connsiteY14" fmla="*/ 4854 h 10000"/>
              <a:gd name="connsiteX15" fmla="*/ 7708 w 9417"/>
              <a:gd name="connsiteY15" fmla="*/ 5509 h 10000"/>
              <a:gd name="connsiteX16" fmla="*/ 8064 w 9417"/>
              <a:gd name="connsiteY16" fmla="*/ 6186 h 10000"/>
              <a:gd name="connsiteX17" fmla="*/ 8403 w 9417"/>
              <a:gd name="connsiteY17" fmla="*/ 6901 h 10000"/>
              <a:gd name="connsiteX18" fmla="*/ 8702 w 9417"/>
              <a:gd name="connsiteY18" fmla="*/ 7639 h 10000"/>
              <a:gd name="connsiteX19" fmla="*/ 8974 w 9417"/>
              <a:gd name="connsiteY19" fmla="*/ 8398 h 10000"/>
              <a:gd name="connsiteX20" fmla="*/ 9216 w 9417"/>
              <a:gd name="connsiteY20" fmla="*/ 9185 h 10000"/>
              <a:gd name="connsiteX21" fmla="*/ 9417 w 9417"/>
              <a:gd name="connsiteY21" fmla="*/ 10000 h 10000"/>
              <a:gd name="connsiteX22" fmla="*/ 7125 w 9417"/>
              <a:gd name="connsiteY22" fmla="*/ 8476 h 10000"/>
              <a:gd name="connsiteX23" fmla="*/ 6918 w 9417"/>
              <a:gd name="connsiteY23" fmla="*/ 8002 h 10000"/>
              <a:gd name="connsiteX24" fmla="*/ 6686 w 9417"/>
              <a:gd name="connsiteY24" fmla="*/ 7540 h 10000"/>
              <a:gd name="connsiteX25" fmla="*/ 6440 w 9417"/>
              <a:gd name="connsiteY25" fmla="*/ 7078 h 10000"/>
              <a:gd name="connsiteX26" fmla="*/ 6168 w 9417"/>
              <a:gd name="connsiteY26" fmla="*/ 6610 h 10000"/>
              <a:gd name="connsiteX27" fmla="*/ 5886 w 9417"/>
              <a:gd name="connsiteY27" fmla="*/ 6170 h 10000"/>
              <a:gd name="connsiteX28" fmla="*/ 5575 w 9417"/>
              <a:gd name="connsiteY28" fmla="*/ 5735 h 10000"/>
              <a:gd name="connsiteX29" fmla="*/ 5254 w 9417"/>
              <a:gd name="connsiteY29" fmla="*/ 5311 h 10000"/>
              <a:gd name="connsiteX30" fmla="*/ 4907 w 9417"/>
              <a:gd name="connsiteY30" fmla="*/ 4915 h 10000"/>
              <a:gd name="connsiteX31" fmla="*/ 0 w 9417"/>
              <a:gd name="connsiteY31" fmla="*/ 0 h 10000"/>
              <a:gd name="connsiteX0" fmla="*/ 4586 w 9375"/>
              <a:gd name="connsiteY0" fmla="*/ 4882 h 9967"/>
              <a:gd name="connsiteX1" fmla="*/ 0 w 9375"/>
              <a:gd name="connsiteY1" fmla="*/ 0 h 9967"/>
              <a:gd name="connsiteX2" fmla="*/ 627 w 9375"/>
              <a:gd name="connsiteY2" fmla="*/ 83 h 9967"/>
              <a:gd name="connsiteX3" fmla="*/ 1238 w 9375"/>
              <a:gd name="connsiteY3" fmla="*/ 220 h 9967"/>
              <a:gd name="connsiteX4" fmla="*/ 1853 w 9375"/>
              <a:gd name="connsiteY4" fmla="*/ 413 h 9967"/>
              <a:gd name="connsiteX5" fmla="*/ 2452 w 9375"/>
              <a:gd name="connsiteY5" fmla="*/ 655 h 9967"/>
              <a:gd name="connsiteX6" fmla="*/ 3043 w 9375"/>
              <a:gd name="connsiteY6" fmla="*/ 947 h 9967"/>
              <a:gd name="connsiteX7" fmla="*/ 3624 w 9375"/>
              <a:gd name="connsiteY7" fmla="*/ 1293 h 9967"/>
              <a:gd name="connsiteX8" fmla="*/ 4183 w 9375"/>
              <a:gd name="connsiteY8" fmla="*/ 1673 h 9967"/>
              <a:gd name="connsiteX9" fmla="*/ 4725 w 9375"/>
              <a:gd name="connsiteY9" fmla="*/ 2097 h 9967"/>
              <a:gd name="connsiteX10" fmla="*/ 5257 w 9375"/>
              <a:gd name="connsiteY10" fmla="*/ 2565 h 9967"/>
              <a:gd name="connsiteX11" fmla="*/ 5762 w 9375"/>
              <a:gd name="connsiteY11" fmla="*/ 3077 h 9967"/>
              <a:gd name="connsiteX12" fmla="*/ 6248 w 9375"/>
              <a:gd name="connsiteY12" fmla="*/ 3621 h 9967"/>
              <a:gd name="connsiteX13" fmla="*/ 6709 w 9375"/>
              <a:gd name="connsiteY13" fmla="*/ 4205 h 9967"/>
              <a:gd name="connsiteX14" fmla="*/ 7148 w 9375"/>
              <a:gd name="connsiteY14" fmla="*/ 4821 h 9967"/>
              <a:gd name="connsiteX15" fmla="*/ 7560 w 9375"/>
              <a:gd name="connsiteY15" fmla="*/ 5476 h 9967"/>
              <a:gd name="connsiteX16" fmla="*/ 7938 w 9375"/>
              <a:gd name="connsiteY16" fmla="*/ 6153 h 9967"/>
              <a:gd name="connsiteX17" fmla="*/ 8298 w 9375"/>
              <a:gd name="connsiteY17" fmla="*/ 6868 h 9967"/>
              <a:gd name="connsiteX18" fmla="*/ 8616 w 9375"/>
              <a:gd name="connsiteY18" fmla="*/ 7606 h 9967"/>
              <a:gd name="connsiteX19" fmla="*/ 8905 w 9375"/>
              <a:gd name="connsiteY19" fmla="*/ 8365 h 9967"/>
              <a:gd name="connsiteX20" fmla="*/ 9162 w 9375"/>
              <a:gd name="connsiteY20" fmla="*/ 9152 h 9967"/>
              <a:gd name="connsiteX21" fmla="*/ 9375 w 9375"/>
              <a:gd name="connsiteY21" fmla="*/ 9967 h 9967"/>
              <a:gd name="connsiteX22" fmla="*/ 6941 w 9375"/>
              <a:gd name="connsiteY22" fmla="*/ 8443 h 9967"/>
              <a:gd name="connsiteX23" fmla="*/ 6721 w 9375"/>
              <a:gd name="connsiteY23" fmla="*/ 7969 h 9967"/>
              <a:gd name="connsiteX24" fmla="*/ 6475 w 9375"/>
              <a:gd name="connsiteY24" fmla="*/ 7507 h 9967"/>
              <a:gd name="connsiteX25" fmla="*/ 6214 w 9375"/>
              <a:gd name="connsiteY25" fmla="*/ 7045 h 9967"/>
              <a:gd name="connsiteX26" fmla="*/ 5925 w 9375"/>
              <a:gd name="connsiteY26" fmla="*/ 6577 h 9967"/>
              <a:gd name="connsiteX27" fmla="*/ 5625 w 9375"/>
              <a:gd name="connsiteY27" fmla="*/ 6137 h 9967"/>
              <a:gd name="connsiteX28" fmla="*/ 5295 w 9375"/>
              <a:gd name="connsiteY28" fmla="*/ 5702 h 9967"/>
              <a:gd name="connsiteX29" fmla="*/ 4954 w 9375"/>
              <a:gd name="connsiteY29" fmla="*/ 5278 h 9967"/>
              <a:gd name="connsiteX30" fmla="*/ 4586 w 9375"/>
              <a:gd name="connsiteY30" fmla="*/ 4882 h 9967"/>
              <a:gd name="connsiteX0" fmla="*/ 4223 w 9331"/>
              <a:gd name="connsiteY0" fmla="*/ 4815 h 9917"/>
              <a:gd name="connsiteX1" fmla="*/ 0 w 9331"/>
              <a:gd name="connsiteY1" fmla="*/ 0 h 9917"/>
              <a:gd name="connsiteX2" fmla="*/ 652 w 9331"/>
              <a:gd name="connsiteY2" fmla="*/ 138 h 9917"/>
              <a:gd name="connsiteX3" fmla="*/ 1308 w 9331"/>
              <a:gd name="connsiteY3" fmla="*/ 331 h 9917"/>
              <a:gd name="connsiteX4" fmla="*/ 1946 w 9331"/>
              <a:gd name="connsiteY4" fmla="*/ 574 h 9917"/>
              <a:gd name="connsiteX5" fmla="*/ 2577 w 9331"/>
              <a:gd name="connsiteY5" fmla="*/ 867 h 9917"/>
              <a:gd name="connsiteX6" fmla="*/ 3197 w 9331"/>
              <a:gd name="connsiteY6" fmla="*/ 1214 h 9917"/>
              <a:gd name="connsiteX7" fmla="*/ 3793 w 9331"/>
              <a:gd name="connsiteY7" fmla="*/ 1596 h 9917"/>
              <a:gd name="connsiteX8" fmla="*/ 4371 w 9331"/>
              <a:gd name="connsiteY8" fmla="*/ 2021 h 9917"/>
              <a:gd name="connsiteX9" fmla="*/ 4938 w 9331"/>
              <a:gd name="connsiteY9" fmla="*/ 2490 h 9917"/>
              <a:gd name="connsiteX10" fmla="*/ 5477 w 9331"/>
              <a:gd name="connsiteY10" fmla="*/ 3004 h 9917"/>
              <a:gd name="connsiteX11" fmla="*/ 5996 w 9331"/>
              <a:gd name="connsiteY11" fmla="*/ 3550 h 9917"/>
              <a:gd name="connsiteX12" fmla="*/ 6487 w 9331"/>
              <a:gd name="connsiteY12" fmla="*/ 4136 h 9917"/>
              <a:gd name="connsiteX13" fmla="*/ 6956 w 9331"/>
              <a:gd name="connsiteY13" fmla="*/ 4754 h 9917"/>
              <a:gd name="connsiteX14" fmla="*/ 7395 w 9331"/>
              <a:gd name="connsiteY14" fmla="*/ 5411 h 9917"/>
              <a:gd name="connsiteX15" fmla="*/ 7798 w 9331"/>
              <a:gd name="connsiteY15" fmla="*/ 6090 h 9917"/>
              <a:gd name="connsiteX16" fmla="*/ 8182 w 9331"/>
              <a:gd name="connsiteY16" fmla="*/ 6808 h 9917"/>
              <a:gd name="connsiteX17" fmla="*/ 8521 w 9331"/>
              <a:gd name="connsiteY17" fmla="*/ 7548 h 9917"/>
              <a:gd name="connsiteX18" fmla="*/ 8830 w 9331"/>
              <a:gd name="connsiteY18" fmla="*/ 8310 h 9917"/>
              <a:gd name="connsiteX19" fmla="*/ 9104 w 9331"/>
              <a:gd name="connsiteY19" fmla="*/ 9099 h 9917"/>
              <a:gd name="connsiteX20" fmla="*/ 9331 w 9331"/>
              <a:gd name="connsiteY20" fmla="*/ 9917 h 9917"/>
              <a:gd name="connsiteX21" fmla="*/ 6735 w 9331"/>
              <a:gd name="connsiteY21" fmla="*/ 8388 h 9917"/>
              <a:gd name="connsiteX22" fmla="*/ 6500 w 9331"/>
              <a:gd name="connsiteY22" fmla="*/ 7912 h 9917"/>
              <a:gd name="connsiteX23" fmla="*/ 6238 w 9331"/>
              <a:gd name="connsiteY23" fmla="*/ 7449 h 9917"/>
              <a:gd name="connsiteX24" fmla="*/ 5959 w 9331"/>
              <a:gd name="connsiteY24" fmla="*/ 6985 h 9917"/>
              <a:gd name="connsiteX25" fmla="*/ 5651 w 9331"/>
              <a:gd name="connsiteY25" fmla="*/ 6516 h 9917"/>
              <a:gd name="connsiteX26" fmla="*/ 5331 w 9331"/>
              <a:gd name="connsiteY26" fmla="*/ 6074 h 9917"/>
              <a:gd name="connsiteX27" fmla="*/ 4979 w 9331"/>
              <a:gd name="connsiteY27" fmla="*/ 5638 h 9917"/>
              <a:gd name="connsiteX28" fmla="*/ 4615 w 9331"/>
              <a:gd name="connsiteY28" fmla="*/ 5212 h 9917"/>
              <a:gd name="connsiteX29" fmla="*/ 4223 w 9331"/>
              <a:gd name="connsiteY29" fmla="*/ 4815 h 9917"/>
              <a:gd name="connsiteX0" fmla="*/ 3827 w 9301"/>
              <a:gd name="connsiteY0" fmla="*/ 4716 h 9861"/>
              <a:gd name="connsiteX1" fmla="*/ 0 w 9301"/>
              <a:gd name="connsiteY1" fmla="*/ 0 h 9861"/>
              <a:gd name="connsiteX2" fmla="*/ 703 w 9301"/>
              <a:gd name="connsiteY2" fmla="*/ 195 h 9861"/>
              <a:gd name="connsiteX3" fmla="*/ 1387 w 9301"/>
              <a:gd name="connsiteY3" fmla="*/ 440 h 9861"/>
              <a:gd name="connsiteX4" fmla="*/ 2063 w 9301"/>
              <a:gd name="connsiteY4" fmla="*/ 735 h 9861"/>
              <a:gd name="connsiteX5" fmla="*/ 2727 w 9301"/>
              <a:gd name="connsiteY5" fmla="*/ 1085 h 9861"/>
              <a:gd name="connsiteX6" fmla="*/ 3366 w 9301"/>
              <a:gd name="connsiteY6" fmla="*/ 1470 h 9861"/>
              <a:gd name="connsiteX7" fmla="*/ 3985 w 9301"/>
              <a:gd name="connsiteY7" fmla="*/ 1899 h 9861"/>
              <a:gd name="connsiteX8" fmla="*/ 4593 w 9301"/>
              <a:gd name="connsiteY8" fmla="*/ 2372 h 9861"/>
              <a:gd name="connsiteX9" fmla="*/ 5171 w 9301"/>
              <a:gd name="connsiteY9" fmla="*/ 2890 h 9861"/>
              <a:gd name="connsiteX10" fmla="*/ 5727 w 9301"/>
              <a:gd name="connsiteY10" fmla="*/ 3441 h 9861"/>
              <a:gd name="connsiteX11" fmla="*/ 6253 w 9301"/>
              <a:gd name="connsiteY11" fmla="*/ 4032 h 9861"/>
              <a:gd name="connsiteX12" fmla="*/ 6756 w 9301"/>
              <a:gd name="connsiteY12" fmla="*/ 4655 h 9861"/>
              <a:gd name="connsiteX13" fmla="*/ 7226 w 9301"/>
              <a:gd name="connsiteY13" fmla="*/ 5317 h 9861"/>
              <a:gd name="connsiteX14" fmla="*/ 7658 w 9301"/>
              <a:gd name="connsiteY14" fmla="*/ 6002 h 9861"/>
              <a:gd name="connsiteX15" fmla="*/ 8070 w 9301"/>
              <a:gd name="connsiteY15" fmla="*/ 6726 h 9861"/>
              <a:gd name="connsiteX16" fmla="*/ 8433 w 9301"/>
              <a:gd name="connsiteY16" fmla="*/ 7472 h 9861"/>
              <a:gd name="connsiteX17" fmla="*/ 8764 w 9301"/>
              <a:gd name="connsiteY17" fmla="*/ 8241 h 9861"/>
              <a:gd name="connsiteX18" fmla="*/ 9058 w 9301"/>
              <a:gd name="connsiteY18" fmla="*/ 9036 h 9861"/>
              <a:gd name="connsiteX19" fmla="*/ 9301 w 9301"/>
              <a:gd name="connsiteY19" fmla="*/ 9861 h 9861"/>
              <a:gd name="connsiteX20" fmla="*/ 6519 w 9301"/>
              <a:gd name="connsiteY20" fmla="*/ 8319 h 9861"/>
              <a:gd name="connsiteX21" fmla="*/ 6267 w 9301"/>
              <a:gd name="connsiteY21" fmla="*/ 7839 h 9861"/>
              <a:gd name="connsiteX22" fmla="*/ 5986 w 9301"/>
              <a:gd name="connsiteY22" fmla="*/ 7372 h 9861"/>
              <a:gd name="connsiteX23" fmla="*/ 5687 w 9301"/>
              <a:gd name="connsiteY23" fmla="*/ 6904 h 9861"/>
              <a:gd name="connsiteX24" fmla="*/ 5357 w 9301"/>
              <a:gd name="connsiteY24" fmla="*/ 6432 h 9861"/>
              <a:gd name="connsiteX25" fmla="*/ 5014 w 9301"/>
              <a:gd name="connsiteY25" fmla="*/ 5986 h 9861"/>
              <a:gd name="connsiteX26" fmla="*/ 4637 w 9301"/>
              <a:gd name="connsiteY26" fmla="*/ 5546 h 9861"/>
              <a:gd name="connsiteX27" fmla="*/ 4247 w 9301"/>
              <a:gd name="connsiteY27" fmla="*/ 5117 h 9861"/>
              <a:gd name="connsiteX28" fmla="*/ 3827 w 9301"/>
              <a:gd name="connsiteY28" fmla="*/ 4716 h 9861"/>
              <a:gd name="connsiteX0" fmla="*/ 3359 w 9244"/>
              <a:gd name="connsiteY0" fmla="*/ 4584 h 9802"/>
              <a:gd name="connsiteX1" fmla="*/ 0 w 9244"/>
              <a:gd name="connsiteY1" fmla="*/ 0 h 9802"/>
              <a:gd name="connsiteX2" fmla="*/ 735 w 9244"/>
              <a:gd name="connsiteY2" fmla="*/ 248 h 9802"/>
              <a:gd name="connsiteX3" fmla="*/ 1462 w 9244"/>
              <a:gd name="connsiteY3" fmla="*/ 547 h 9802"/>
              <a:gd name="connsiteX4" fmla="*/ 2176 w 9244"/>
              <a:gd name="connsiteY4" fmla="*/ 902 h 9802"/>
              <a:gd name="connsiteX5" fmla="*/ 2863 w 9244"/>
              <a:gd name="connsiteY5" fmla="*/ 1293 h 9802"/>
              <a:gd name="connsiteX6" fmla="*/ 3528 w 9244"/>
              <a:gd name="connsiteY6" fmla="*/ 1728 h 9802"/>
              <a:gd name="connsiteX7" fmla="*/ 4182 w 9244"/>
              <a:gd name="connsiteY7" fmla="*/ 2207 h 9802"/>
              <a:gd name="connsiteX8" fmla="*/ 4804 w 9244"/>
              <a:gd name="connsiteY8" fmla="*/ 2733 h 9802"/>
              <a:gd name="connsiteX9" fmla="*/ 5401 w 9244"/>
              <a:gd name="connsiteY9" fmla="*/ 3292 h 9802"/>
              <a:gd name="connsiteX10" fmla="*/ 5967 w 9244"/>
              <a:gd name="connsiteY10" fmla="*/ 3891 h 9802"/>
              <a:gd name="connsiteX11" fmla="*/ 6508 w 9244"/>
              <a:gd name="connsiteY11" fmla="*/ 4523 h 9802"/>
              <a:gd name="connsiteX12" fmla="*/ 7013 w 9244"/>
              <a:gd name="connsiteY12" fmla="*/ 5194 h 9802"/>
              <a:gd name="connsiteX13" fmla="*/ 7478 w 9244"/>
              <a:gd name="connsiteY13" fmla="*/ 5889 h 9802"/>
              <a:gd name="connsiteX14" fmla="*/ 7920 w 9244"/>
              <a:gd name="connsiteY14" fmla="*/ 6623 h 9802"/>
              <a:gd name="connsiteX15" fmla="*/ 8311 w 9244"/>
              <a:gd name="connsiteY15" fmla="*/ 7379 h 9802"/>
              <a:gd name="connsiteX16" fmla="*/ 8667 w 9244"/>
              <a:gd name="connsiteY16" fmla="*/ 8159 h 9802"/>
              <a:gd name="connsiteX17" fmla="*/ 8983 w 9244"/>
              <a:gd name="connsiteY17" fmla="*/ 8965 h 9802"/>
              <a:gd name="connsiteX18" fmla="*/ 9244 w 9244"/>
              <a:gd name="connsiteY18" fmla="*/ 9802 h 9802"/>
              <a:gd name="connsiteX19" fmla="*/ 6253 w 9244"/>
              <a:gd name="connsiteY19" fmla="*/ 8238 h 9802"/>
              <a:gd name="connsiteX20" fmla="*/ 5982 w 9244"/>
              <a:gd name="connsiteY20" fmla="*/ 7751 h 9802"/>
              <a:gd name="connsiteX21" fmla="*/ 5680 w 9244"/>
              <a:gd name="connsiteY21" fmla="*/ 7278 h 9802"/>
              <a:gd name="connsiteX22" fmla="*/ 5358 w 9244"/>
              <a:gd name="connsiteY22" fmla="*/ 6803 h 9802"/>
              <a:gd name="connsiteX23" fmla="*/ 5004 w 9244"/>
              <a:gd name="connsiteY23" fmla="*/ 6325 h 9802"/>
              <a:gd name="connsiteX24" fmla="*/ 4635 w 9244"/>
              <a:gd name="connsiteY24" fmla="*/ 5872 h 9802"/>
              <a:gd name="connsiteX25" fmla="*/ 4229 w 9244"/>
              <a:gd name="connsiteY25" fmla="*/ 5426 h 9802"/>
              <a:gd name="connsiteX26" fmla="*/ 3810 w 9244"/>
              <a:gd name="connsiteY26" fmla="*/ 4991 h 9802"/>
              <a:gd name="connsiteX27" fmla="*/ 3359 w 9244"/>
              <a:gd name="connsiteY27" fmla="*/ 4584 h 9802"/>
              <a:gd name="connsiteX0" fmla="*/ 2839 w 9205"/>
              <a:gd name="connsiteY0" fmla="*/ 4424 h 9747"/>
              <a:gd name="connsiteX1" fmla="*/ 0 w 9205"/>
              <a:gd name="connsiteY1" fmla="*/ 0 h 9747"/>
              <a:gd name="connsiteX2" fmla="*/ 787 w 9205"/>
              <a:gd name="connsiteY2" fmla="*/ 305 h 9747"/>
              <a:gd name="connsiteX3" fmla="*/ 1559 w 9205"/>
              <a:gd name="connsiteY3" fmla="*/ 667 h 9747"/>
              <a:gd name="connsiteX4" fmla="*/ 2302 w 9205"/>
              <a:gd name="connsiteY4" fmla="*/ 1066 h 9747"/>
              <a:gd name="connsiteX5" fmla="*/ 3022 w 9205"/>
              <a:gd name="connsiteY5" fmla="*/ 1510 h 9747"/>
              <a:gd name="connsiteX6" fmla="*/ 3729 w 9205"/>
              <a:gd name="connsiteY6" fmla="*/ 1999 h 9747"/>
              <a:gd name="connsiteX7" fmla="*/ 4402 w 9205"/>
              <a:gd name="connsiteY7" fmla="*/ 2535 h 9747"/>
              <a:gd name="connsiteX8" fmla="*/ 5048 w 9205"/>
              <a:gd name="connsiteY8" fmla="*/ 3105 h 9747"/>
              <a:gd name="connsiteX9" fmla="*/ 5660 w 9205"/>
              <a:gd name="connsiteY9" fmla="*/ 3717 h 9747"/>
              <a:gd name="connsiteX10" fmla="*/ 6245 w 9205"/>
              <a:gd name="connsiteY10" fmla="*/ 4361 h 9747"/>
              <a:gd name="connsiteX11" fmla="*/ 6792 w 9205"/>
              <a:gd name="connsiteY11" fmla="*/ 5046 h 9747"/>
              <a:gd name="connsiteX12" fmla="*/ 7295 w 9205"/>
              <a:gd name="connsiteY12" fmla="*/ 5755 h 9747"/>
              <a:gd name="connsiteX13" fmla="*/ 7773 w 9205"/>
              <a:gd name="connsiteY13" fmla="*/ 6504 h 9747"/>
              <a:gd name="connsiteX14" fmla="*/ 8196 w 9205"/>
              <a:gd name="connsiteY14" fmla="*/ 7275 h 9747"/>
              <a:gd name="connsiteX15" fmla="*/ 8581 w 9205"/>
              <a:gd name="connsiteY15" fmla="*/ 8071 h 9747"/>
              <a:gd name="connsiteX16" fmla="*/ 8923 w 9205"/>
              <a:gd name="connsiteY16" fmla="*/ 8893 h 9747"/>
              <a:gd name="connsiteX17" fmla="*/ 9205 w 9205"/>
              <a:gd name="connsiteY17" fmla="*/ 9747 h 9747"/>
              <a:gd name="connsiteX18" fmla="*/ 5969 w 9205"/>
              <a:gd name="connsiteY18" fmla="*/ 8151 h 9747"/>
              <a:gd name="connsiteX19" fmla="*/ 5676 w 9205"/>
              <a:gd name="connsiteY19" fmla="*/ 7655 h 9747"/>
              <a:gd name="connsiteX20" fmla="*/ 5350 w 9205"/>
              <a:gd name="connsiteY20" fmla="*/ 7172 h 9747"/>
              <a:gd name="connsiteX21" fmla="*/ 5001 w 9205"/>
              <a:gd name="connsiteY21" fmla="*/ 6687 h 9747"/>
              <a:gd name="connsiteX22" fmla="*/ 4618 w 9205"/>
              <a:gd name="connsiteY22" fmla="*/ 6200 h 9747"/>
              <a:gd name="connsiteX23" fmla="*/ 4219 w 9205"/>
              <a:gd name="connsiteY23" fmla="*/ 5738 h 9747"/>
              <a:gd name="connsiteX24" fmla="*/ 3780 w 9205"/>
              <a:gd name="connsiteY24" fmla="*/ 5283 h 9747"/>
              <a:gd name="connsiteX25" fmla="*/ 3327 w 9205"/>
              <a:gd name="connsiteY25" fmla="*/ 4839 h 9747"/>
              <a:gd name="connsiteX26" fmla="*/ 2839 w 9205"/>
              <a:gd name="connsiteY26" fmla="*/ 4424 h 9747"/>
              <a:gd name="connsiteX0" fmla="*/ 2229 w 9145"/>
              <a:gd name="connsiteY0" fmla="*/ 4226 h 9687"/>
              <a:gd name="connsiteX1" fmla="*/ 0 w 9145"/>
              <a:gd name="connsiteY1" fmla="*/ 0 h 9687"/>
              <a:gd name="connsiteX2" fmla="*/ 839 w 9145"/>
              <a:gd name="connsiteY2" fmla="*/ 371 h 9687"/>
              <a:gd name="connsiteX3" fmla="*/ 1646 w 9145"/>
              <a:gd name="connsiteY3" fmla="*/ 781 h 9687"/>
              <a:gd name="connsiteX4" fmla="*/ 2428 w 9145"/>
              <a:gd name="connsiteY4" fmla="*/ 1236 h 9687"/>
              <a:gd name="connsiteX5" fmla="*/ 3196 w 9145"/>
              <a:gd name="connsiteY5" fmla="*/ 1738 h 9687"/>
              <a:gd name="connsiteX6" fmla="*/ 3927 w 9145"/>
              <a:gd name="connsiteY6" fmla="*/ 2288 h 9687"/>
              <a:gd name="connsiteX7" fmla="*/ 4629 w 9145"/>
              <a:gd name="connsiteY7" fmla="*/ 2873 h 9687"/>
              <a:gd name="connsiteX8" fmla="*/ 5294 w 9145"/>
              <a:gd name="connsiteY8" fmla="*/ 3500 h 9687"/>
              <a:gd name="connsiteX9" fmla="*/ 5929 w 9145"/>
              <a:gd name="connsiteY9" fmla="*/ 4161 h 9687"/>
              <a:gd name="connsiteX10" fmla="*/ 6524 w 9145"/>
              <a:gd name="connsiteY10" fmla="*/ 4864 h 9687"/>
              <a:gd name="connsiteX11" fmla="*/ 7070 w 9145"/>
              <a:gd name="connsiteY11" fmla="*/ 5591 h 9687"/>
              <a:gd name="connsiteX12" fmla="*/ 7589 w 9145"/>
              <a:gd name="connsiteY12" fmla="*/ 6360 h 9687"/>
              <a:gd name="connsiteX13" fmla="*/ 8049 w 9145"/>
              <a:gd name="connsiteY13" fmla="*/ 7151 h 9687"/>
              <a:gd name="connsiteX14" fmla="*/ 8467 w 9145"/>
              <a:gd name="connsiteY14" fmla="*/ 7967 h 9687"/>
              <a:gd name="connsiteX15" fmla="*/ 8839 w 9145"/>
              <a:gd name="connsiteY15" fmla="*/ 8811 h 9687"/>
              <a:gd name="connsiteX16" fmla="*/ 9145 w 9145"/>
              <a:gd name="connsiteY16" fmla="*/ 9687 h 9687"/>
              <a:gd name="connsiteX17" fmla="*/ 5630 w 9145"/>
              <a:gd name="connsiteY17" fmla="*/ 8050 h 9687"/>
              <a:gd name="connsiteX18" fmla="*/ 5311 w 9145"/>
              <a:gd name="connsiteY18" fmla="*/ 7541 h 9687"/>
              <a:gd name="connsiteX19" fmla="*/ 4957 w 9145"/>
              <a:gd name="connsiteY19" fmla="*/ 7045 h 9687"/>
              <a:gd name="connsiteX20" fmla="*/ 4578 w 9145"/>
              <a:gd name="connsiteY20" fmla="*/ 6548 h 9687"/>
              <a:gd name="connsiteX21" fmla="*/ 4162 w 9145"/>
              <a:gd name="connsiteY21" fmla="*/ 6048 h 9687"/>
              <a:gd name="connsiteX22" fmla="*/ 3728 w 9145"/>
              <a:gd name="connsiteY22" fmla="*/ 5574 h 9687"/>
              <a:gd name="connsiteX23" fmla="*/ 3251 w 9145"/>
              <a:gd name="connsiteY23" fmla="*/ 5107 h 9687"/>
              <a:gd name="connsiteX24" fmla="*/ 2759 w 9145"/>
              <a:gd name="connsiteY24" fmla="*/ 4652 h 9687"/>
              <a:gd name="connsiteX25" fmla="*/ 2229 w 9145"/>
              <a:gd name="connsiteY25" fmla="*/ 4226 h 9687"/>
              <a:gd name="connsiteX0" fmla="*/ 1520 w 9083"/>
              <a:gd name="connsiteY0" fmla="*/ 3980 h 9617"/>
              <a:gd name="connsiteX1" fmla="*/ 0 w 9083"/>
              <a:gd name="connsiteY1" fmla="*/ 0 h 9617"/>
              <a:gd name="connsiteX2" fmla="*/ 883 w 9083"/>
              <a:gd name="connsiteY2" fmla="*/ 423 h 9617"/>
              <a:gd name="connsiteX3" fmla="*/ 1738 w 9083"/>
              <a:gd name="connsiteY3" fmla="*/ 893 h 9617"/>
              <a:gd name="connsiteX4" fmla="*/ 2578 w 9083"/>
              <a:gd name="connsiteY4" fmla="*/ 1411 h 9617"/>
              <a:gd name="connsiteX5" fmla="*/ 3377 w 9083"/>
              <a:gd name="connsiteY5" fmla="*/ 1979 h 9617"/>
              <a:gd name="connsiteX6" fmla="*/ 4145 w 9083"/>
              <a:gd name="connsiteY6" fmla="*/ 2583 h 9617"/>
              <a:gd name="connsiteX7" fmla="*/ 4872 w 9083"/>
              <a:gd name="connsiteY7" fmla="*/ 3230 h 9617"/>
              <a:gd name="connsiteX8" fmla="*/ 5566 w 9083"/>
              <a:gd name="connsiteY8" fmla="*/ 3912 h 9617"/>
              <a:gd name="connsiteX9" fmla="*/ 6217 w 9083"/>
              <a:gd name="connsiteY9" fmla="*/ 4638 h 9617"/>
              <a:gd name="connsiteX10" fmla="*/ 6814 w 9083"/>
              <a:gd name="connsiteY10" fmla="*/ 5389 h 9617"/>
              <a:gd name="connsiteX11" fmla="*/ 7382 w 9083"/>
              <a:gd name="connsiteY11" fmla="*/ 6183 h 9617"/>
              <a:gd name="connsiteX12" fmla="*/ 7885 w 9083"/>
              <a:gd name="connsiteY12" fmla="*/ 6999 h 9617"/>
              <a:gd name="connsiteX13" fmla="*/ 8342 w 9083"/>
              <a:gd name="connsiteY13" fmla="*/ 7841 h 9617"/>
              <a:gd name="connsiteX14" fmla="*/ 8748 w 9083"/>
              <a:gd name="connsiteY14" fmla="*/ 8713 h 9617"/>
              <a:gd name="connsiteX15" fmla="*/ 9083 w 9083"/>
              <a:gd name="connsiteY15" fmla="*/ 9617 h 9617"/>
              <a:gd name="connsiteX16" fmla="*/ 5239 w 9083"/>
              <a:gd name="connsiteY16" fmla="*/ 7927 h 9617"/>
              <a:gd name="connsiteX17" fmla="*/ 4891 w 9083"/>
              <a:gd name="connsiteY17" fmla="*/ 7402 h 9617"/>
              <a:gd name="connsiteX18" fmla="*/ 4503 w 9083"/>
              <a:gd name="connsiteY18" fmla="*/ 6890 h 9617"/>
              <a:gd name="connsiteX19" fmla="*/ 4089 w 9083"/>
              <a:gd name="connsiteY19" fmla="*/ 6377 h 9617"/>
              <a:gd name="connsiteX20" fmla="*/ 3634 w 9083"/>
              <a:gd name="connsiteY20" fmla="*/ 5860 h 9617"/>
              <a:gd name="connsiteX21" fmla="*/ 3160 w 9083"/>
              <a:gd name="connsiteY21" fmla="*/ 5371 h 9617"/>
              <a:gd name="connsiteX22" fmla="*/ 2638 w 9083"/>
              <a:gd name="connsiteY22" fmla="*/ 4889 h 9617"/>
              <a:gd name="connsiteX23" fmla="*/ 2100 w 9083"/>
              <a:gd name="connsiteY23" fmla="*/ 4419 h 9617"/>
              <a:gd name="connsiteX24" fmla="*/ 1520 w 9083"/>
              <a:gd name="connsiteY24" fmla="*/ 3980 h 9617"/>
              <a:gd name="connsiteX0" fmla="*/ 701 w 9028"/>
              <a:gd name="connsiteY0" fmla="*/ 3699 h 9560"/>
              <a:gd name="connsiteX1" fmla="*/ 0 w 9028"/>
              <a:gd name="connsiteY1" fmla="*/ 0 h 9560"/>
              <a:gd name="connsiteX2" fmla="*/ 941 w 9028"/>
              <a:gd name="connsiteY2" fmla="*/ 489 h 9560"/>
              <a:gd name="connsiteX3" fmla="*/ 1866 w 9028"/>
              <a:gd name="connsiteY3" fmla="*/ 1027 h 9560"/>
              <a:gd name="connsiteX4" fmla="*/ 2746 w 9028"/>
              <a:gd name="connsiteY4" fmla="*/ 1618 h 9560"/>
              <a:gd name="connsiteX5" fmla="*/ 3591 w 9028"/>
              <a:gd name="connsiteY5" fmla="*/ 2246 h 9560"/>
              <a:gd name="connsiteX6" fmla="*/ 4392 w 9028"/>
              <a:gd name="connsiteY6" fmla="*/ 2919 h 9560"/>
              <a:gd name="connsiteX7" fmla="*/ 5156 w 9028"/>
              <a:gd name="connsiteY7" fmla="*/ 3628 h 9560"/>
              <a:gd name="connsiteX8" fmla="*/ 5873 w 9028"/>
              <a:gd name="connsiteY8" fmla="*/ 4383 h 9560"/>
              <a:gd name="connsiteX9" fmla="*/ 6530 w 9028"/>
              <a:gd name="connsiteY9" fmla="*/ 5164 h 9560"/>
              <a:gd name="connsiteX10" fmla="*/ 7155 w 9028"/>
              <a:gd name="connsiteY10" fmla="*/ 5989 h 9560"/>
              <a:gd name="connsiteX11" fmla="*/ 7709 w 9028"/>
              <a:gd name="connsiteY11" fmla="*/ 6838 h 9560"/>
              <a:gd name="connsiteX12" fmla="*/ 8212 w 9028"/>
              <a:gd name="connsiteY12" fmla="*/ 7713 h 9560"/>
              <a:gd name="connsiteX13" fmla="*/ 8659 w 9028"/>
              <a:gd name="connsiteY13" fmla="*/ 8620 h 9560"/>
              <a:gd name="connsiteX14" fmla="*/ 9028 w 9028"/>
              <a:gd name="connsiteY14" fmla="*/ 9560 h 9560"/>
              <a:gd name="connsiteX15" fmla="*/ 4796 w 9028"/>
              <a:gd name="connsiteY15" fmla="*/ 7803 h 9560"/>
              <a:gd name="connsiteX16" fmla="*/ 4413 w 9028"/>
              <a:gd name="connsiteY16" fmla="*/ 7257 h 9560"/>
              <a:gd name="connsiteX17" fmla="*/ 3986 w 9028"/>
              <a:gd name="connsiteY17" fmla="*/ 6724 h 9560"/>
              <a:gd name="connsiteX18" fmla="*/ 3530 w 9028"/>
              <a:gd name="connsiteY18" fmla="*/ 6191 h 9560"/>
              <a:gd name="connsiteX19" fmla="*/ 3029 w 9028"/>
              <a:gd name="connsiteY19" fmla="*/ 5653 h 9560"/>
              <a:gd name="connsiteX20" fmla="*/ 2507 w 9028"/>
              <a:gd name="connsiteY20" fmla="*/ 5145 h 9560"/>
              <a:gd name="connsiteX21" fmla="*/ 1932 w 9028"/>
              <a:gd name="connsiteY21" fmla="*/ 4644 h 9560"/>
              <a:gd name="connsiteX22" fmla="*/ 1340 w 9028"/>
              <a:gd name="connsiteY22" fmla="*/ 4155 h 9560"/>
              <a:gd name="connsiteX23" fmla="*/ 701 w 9028"/>
              <a:gd name="connsiteY23" fmla="*/ 3699 h 9560"/>
              <a:gd name="connsiteX0" fmla="*/ 0 w 9224"/>
              <a:gd name="connsiteY0" fmla="*/ 3357 h 9488"/>
              <a:gd name="connsiteX1" fmla="*/ 266 w 9224"/>
              <a:gd name="connsiteY1" fmla="*/ 0 h 9488"/>
              <a:gd name="connsiteX2" fmla="*/ 1291 w 9224"/>
              <a:gd name="connsiteY2" fmla="*/ 562 h 9488"/>
              <a:gd name="connsiteX3" fmla="*/ 2266 w 9224"/>
              <a:gd name="connsiteY3" fmla="*/ 1180 h 9488"/>
              <a:gd name="connsiteX4" fmla="*/ 3202 w 9224"/>
              <a:gd name="connsiteY4" fmla="*/ 1837 h 9488"/>
              <a:gd name="connsiteX5" fmla="*/ 4089 w 9224"/>
              <a:gd name="connsiteY5" fmla="*/ 2541 h 9488"/>
              <a:gd name="connsiteX6" fmla="*/ 4935 w 9224"/>
              <a:gd name="connsiteY6" fmla="*/ 3283 h 9488"/>
              <a:gd name="connsiteX7" fmla="*/ 5729 w 9224"/>
              <a:gd name="connsiteY7" fmla="*/ 4073 h 9488"/>
              <a:gd name="connsiteX8" fmla="*/ 6457 w 9224"/>
              <a:gd name="connsiteY8" fmla="*/ 4890 h 9488"/>
              <a:gd name="connsiteX9" fmla="*/ 7149 w 9224"/>
              <a:gd name="connsiteY9" fmla="*/ 5753 h 9488"/>
              <a:gd name="connsiteX10" fmla="*/ 7763 w 9224"/>
              <a:gd name="connsiteY10" fmla="*/ 6641 h 9488"/>
              <a:gd name="connsiteX11" fmla="*/ 8320 w 9224"/>
              <a:gd name="connsiteY11" fmla="*/ 7556 h 9488"/>
              <a:gd name="connsiteX12" fmla="*/ 8815 w 9224"/>
              <a:gd name="connsiteY12" fmla="*/ 8505 h 9488"/>
              <a:gd name="connsiteX13" fmla="*/ 9224 w 9224"/>
              <a:gd name="connsiteY13" fmla="*/ 9488 h 9488"/>
              <a:gd name="connsiteX14" fmla="*/ 4536 w 9224"/>
              <a:gd name="connsiteY14" fmla="*/ 7650 h 9488"/>
              <a:gd name="connsiteX15" fmla="*/ 4112 w 9224"/>
              <a:gd name="connsiteY15" fmla="*/ 7079 h 9488"/>
              <a:gd name="connsiteX16" fmla="*/ 3639 w 9224"/>
              <a:gd name="connsiteY16" fmla="*/ 6521 h 9488"/>
              <a:gd name="connsiteX17" fmla="*/ 3134 w 9224"/>
              <a:gd name="connsiteY17" fmla="*/ 5964 h 9488"/>
              <a:gd name="connsiteX18" fmla="*/ 2579 w 9224"/>
              <a:gd name="connsiteY18" fmla="*/ 5401 h 9488"/>
              <a:gd name="connsiteX19" fmla="*/ 2001 w 9224"/>
              <a:gd name="connsiteY19" fmla="*/ 4870 h 9488"/>
              <a:gd name="connsiteX20" fmla="*/ 1364 w 9224"/>
              <a:gd name="connsiteY20" fmla="*/ 4346 h 9488"/>
              <a:gd name="connsiteX21" fmla="*/ 708 w 9224"/>
              <a:gd name="connsiteY21" fmla="*/ 3834 h 9488"/>
              <a:gd name="connsiteX22" fmla="*/ 0 w 9224"/>
              <a:gd name="connsiteY22" fmla="*/ 3357 h 9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224" h="9488">
                <a:moveTo>
                  <a:pt x="0" y="3357"/>
                </a:moveTo>
                <a:cubicBezTo>
                  <a:pt x="89" y="2238"/>
                  <a:pt x="177" y="1119"/>
                  <a:pt x="266" y="0"/>
                </a:cubicBezTo>
                <a:lnTo>
                  <a:pt x="1291" y="562"/>
                </a:lnTo>
                <a:lnTo>
                  <a:pt x="2266" y="1180"/>
                </a:lnTo>
                <a:cubicBezTo>
                  <a:pt x="2572" y="1399"/>
                  <a:pt x="2880" y="1619"/>
                  <a:pt x="3202" y="1837"/>
                </a:cubicBezTo>
                <a:cubicBezTo>
                  <a:pt x="3501" y="2072"/>
                  <a:pt x="3800" y="2305"/>
                  <a:pt x="4089" y="2541"/>
                </a:cubicBezTo>
                <a:cubicBezTo>
                  <a:pt x="4370" y="2788"/>
                  <a:pt x="4646" y="3036"/>
                  <a:pt x="4935" y="3283"/>
                </a:cubicBezTo>
                <a:lnTo>
                  <a:pt x="5729" y="4073"/>
                </a:lnTo>
                <a:lnTo>
                  <a:pt x="6457" y="4890"/>
                </a:lnTo>
                <a:cubicBezTo>
                  <a:pt x="6686" y="5176"/>
                  <a:pt x="6913" y="5464"/>
                  <a:pt x="7149" y="5753"/>
                </a:cubicBezTo>
                <a:cubicBezTo>
                  <a:pt x="7344" y="6048"/>
                  <a:pt x="7553" y="6345"/>
                  <a:pt x="7763" y="6641"/>
                </a:cubicBezTo>
                <a:cubicBezTo>
                  <a:pt x="7946" y="6946"/>
                  <a:pt x="8130" y="7253"/>
                  <a:pt x="8320" y="7556"/>
                </a:cubicBezTo>
                <a:cubicBezTo>
                  <a:pt x="8485" y="7874"/>
                  <a:pt x="8649" y="8190"/>
                  <a:pt x="8815" y="8505"/>
                </a:cubicBezTo>
                <a:cubicBezTo>
                  <a:pt x="8954" y="8832"/>
                  <a:pt x="9084" y="9161"/>
                  <a:pt x="9224" y="9488"/>
                </a:cubicBezTo>
                <a:lnTo>
                  <a:pt x="4536" y="7650"/>
                </a:lnTo>
                <a:cubicBezTo>
                  <a:pt x="4400" y="7460"/>
                  <a:pt x="4252" y="7270"/>
                  <a:pt x="4112" y="7079"/>
                </a:cubicBezTo>
                <a:cubicBezTo>
                  <a:pt x="3949" y="6893"/>
                  <a:pt x="3793" y="6707"/>
                  <a:pt x="3639" y="6521"/>
                </a:cubicBezTo>
                <a:lnTo>
                  <a:pt x="3134" y="5964"/>
                </a:lnTo>
                <a:cubicBezTo>
                  <a:pt x="2952" y="5776"/>
                  <a:pt x="2762" y="5588"/>
                  <a:pt x="2579" y="5401"/>
                </a:cubicBezTo>
                <a:cubicBezTo>
                  <a:pt x="2384" y="5223"/>
                  <a:pt x="2186" y="5047"/>
                  <a:pt x="2001" y="4870"/>
                </a:cubicBezTo>
                <a:cubicBezTo>
                  <a:pt x="1778" y="4696"/>
                  <a:pt x="1578" y="4519"/>
                  <a:pt x="1364" y="4346"/>
                </a:cubicBezTo>
                <a:cubicBezTo>
                  <a:pt x="1140" y="4174"/>
                  <a:pt x="933" y="4004"/>
                  <a:pt x="708" y="3834"/>
                </a:cubicBezTo>
                <a:cubicBezTo>
                  <a:pt x="479" y="3675"/>
                  <a:pt x="238" y="3514"/>
                  <a:pt x="0" y="3357"/>
                </a:cubicBezTo>
                <a:close/>
              </a:path>
            </a:pathLst>
          </a:custGeom>
          <a:solidFill>
            <a:schemeClr val="bg1"/>
          </a:solidFill>
          <a:ln w="635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31" name="Text Placeholder 17"/>
          <p:cNvSpPr>
            <a:spLocks noGrp="1"/>
          </p:cNvSpPr>
          <p:nvPr>
            <p:ph type="body" sz="quarter" idx="46" hasCustomPrompt="1"/>
          </p:nvPr>
        </p:nvSpPr>
        <p:spPr bwMode="gray">
          <a:xfrm>
            <a:off x="4513108" y="2193177"/>
            <a:ext cx="1396375" cy="184666"/>
          </a:xfrm>
          <a:prstGeom prst="rect">
            <a:avLst/>
          </a:prstGeom>
        </p:spPr>
        <p:txBody>
          <a:bodyPr wrap="square" lIns="0" tIns="0" rIns="0" bIns="0" anchor="t" anchorCtr="0">
            <a:spAutoFit/>
          </a:bodyPr>
          <a:lstStyle>
            <a:lvl1pPr marL="0" indent="0" algn="l">
              <a:spcBef>
                <a:spcPts val="0"/>
              </a:spcBef>
              <a:buNone/>
              <a:defRPr sz="1200" b="0" i="0" baseline="0">
                <a:solidFill>
                  <a:schemeClr val="tx1"/>
                </a:solidFill>
              </a:defRPr>
            </a:lvl1pPr>
            <a:lvl2pPr>
              <a:buNone/>
              <a:defRPr sz="1800" b="1">
                <a:solidFill>
                  <a:schemeClr val="accent4"/>
                </a:solidFill>
              </a:defRPr>
            </a:lvl2pPr>
            <a:lvl3pPr>
              <a:buNone/>
              <a:defRPr sz="1800" b="1">
                <a:solidFill>
                  <a:schemeClr val="accent4"/>
                </a:solidFill>
              </a:defRPr>
            </a:lvl3pPr>
            <a:lvl4pPr>
              <a:buNone/>
              <a:defRPr sz="1800" b="1">
                <a:solidFill>
                  <a:schemeClr val="accent4"/>
                </a:solidFill>
              </a:defRPr>
            </a:lvl4pPr>
            <a:lvl5pPr>
              <a:buNone/>
              <a:defRPr sz="1800" b="1">
                <a:solidFill>
                  <a:schemeClr val="accent4"/>
                </a:solidFill>
              </a:defRPr>
            </a:lvl5pPr>
          </a:lstStyle>
          <a:p>
            <a:pPr lvl="0"/>
            <a:r>
              <a:rPr lang="en-US" dirty="0" smtClean="0"/>
              <a:t>Section, Arial 12pt</a:t>
            </a:r>
          </a:p>
        </p:txBody>
      </p:sp>
      <p:sp>
        <p:nvSpPr>
          <p:cNvPr id="54" name="Text Placeholder 31"/>
          <p:cNvSpPr>
            <a:spLocks noGrp="1"/>
          </p:cNvSpPr>
          <p:nvPr>
            <p:ph type="body" sz="quarter" idx="52" hasCustomPrompt="1"/>
          </p:nvPr>
        </p:nvSpPr>
        <p:spPr bwMode="gray">
          <a:xfrm>
            <a:off x="4513106" y="4256211"/>
            <a:ext cx="2231136" cy="1579920"/>
          </a:xfrm>
          <a:prstGeom prst="rect">
            <a:avLst/>
          </a:prstGeom>
        </p:spPr>
        <p:txBody>
          <a:bodyPr wrap="square" lIns="0" tIns="45720" rIns="0" bIns="45720">
            <a:spAutoFit/>
          </a:bodyPr>
          <a:lstStyle>
            <a:lvl1pPr>
              <a:lnSpc>
                <a:spcPct val="100000"/>
              </a:lnSpc>
              <a:spcBef>
                <a:spcPts val="500"/>
              </a:spcBef>
              <a:defRPr sz="1000" baseline="0">
                <a:solidFill>
                  <a:schemeClr val="accent4"/>
                </a:solidFill>
              </a:defRPr>
            </a:lvl1pPr>
            <a:lvl2pPr>
              <a:lnSpc>
                <a:spcPct val="100000"/>
              </a:lnSpc>
              <a:spcBef>
                <a:spcPts val="500"/>
              </a:spcBef>
              <a:defRPr sz="1000">
                <a:solidFill>
                  <a:schemeClr val="accent4"/>
                </a:solidFill>
              </a:defRPr>
            </a:lvl2pPr>
            <a:lvl3pPr>
              <a:lnSpc>
                <a:spcPct val="100000"/>
              </a:lnSpc>
              <a:spcBef>
                <a:spcPts val="500"/>
              </a:spcBef>
              <a:defRPr sz="1000">
                <a:solidFill>
                  <a:schemeClr val="accent4"/>
                </a:solidFill>
              </a:defRPr>
            </a:lvl3pPr>
            <a:lvl4pPr>
              <a:lnSpc>
                <a:spcPct val="100000"/>
              </a:lnSpc>
              <a:spcBef>
                <a:spcPts val="500"/>
              </a:spcBef>
              <a:defRPr sz="1000">
                <a:solidFill>
                  <a:schemeClr val="accent4"/>
                </a:solidFill>
              </a:defRPr>
            </a:lvl4pPr>
            <a:lvl5pPr>
              <a:lnSpc>
                <a:spcPct val="100000"/>
              </a:lnSpc>
              <a:spcBef>
                <a:spcPts val="500"/>
              </a:spcBef>
              <a:defRPr sz="1000">
                <a:solidFill>
                  <a:schemeClr val="accent4"/>
                </a:solidFill>
              </a:defRPr>
            </a:lvl5pPr>
          </a:lstStyle>
          <a:p>
            <a:pPr lvl="0"/>
            <a:r>
              <a:rPr lang="en-US" dirty="0" smtClean="0"/>
              <a:t>Bulleted text if needed – Arial 10pt Regular. Five bullet levels are built in (hit Enter then Tab to get to the next bullet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9" name="Text Placeholder 17"/>
          <p:cNvSpPr>
            <a:spLocks noGrp="1"/>
          </p:cNvSpPr>
          <p:nvPr>
            <p:ph type="body" sz="quarter" idx="45" hasCustomPrompt="1"/>
          </p:nvPr>
        </p:nvSpPr>
        <p:spPr bwMode="gray">
          <a:xfrm>
            <a:off x="4513106" y="3609029"/>
            <a:ext cx="2803682" cy="184666"/>
          </a:xfrm>
          <a:prstGeom prst="rect">
            <a:avLst/>
          </a:prstGeom>
        </p:spPr>
        <p:txBody>
          <a:bodyPr wrap="square" lIns="0" tIns="0" rIns="0" bIns="0" anchor="t" anchorCtr="0">
            <a:spAutoFit/>
          </a:bodyPr>
          <a:lstStyle>
            <a:lvl1pPr marL="0" indent="0">
              <a:spcBef>
                <a:spcPts val="0"/>
              </a:spcBef>
              <a:buNone/>
              <a:defRPr sz="1200" b="0" baseline="0">
                <a:solidFill>
                  <a:schemeClr val="accent3"/>
                </a:solidFill>
              </a:defRPr>
            </a:lvl1pPr>
            <a:lvl2pPr>
              <a:buNone/>
              <a:defRPr sz="1800" b="1">
                <a:solidFill>
                  <a:schemeClr val="accent4"/>
                </a:solidFill>
              </a:defRPr>
            </a:lvl2pPr>
            <a:lvl3pPr>
              <a:buNone/>
              <a:defRPr sz="1800" b="1">
                <a:solidFill>
                  <a:schemeClr val="accent4"/>
                </a:solidFill>
              </a:defRPr>
            </a:lvl3pPr>
            <a:lvl4pPr>
              <a:buNone/>
              <a:defRPr sz="1800" b="1">
                <a:solidFill>
                  <a:schemeClr val="accent4"/>
                </a:solidFill>
              </a:defRPr>
            </a:lvl4pPr>
            <a:lvl5pPr>
              <a:buNone/>
              <a:defRPr sz="1800" b="1">
                <a:solidFill>
                  <a:schemeClr val="accent4"/>
                </a:solidFill>
              </a:defRPr>
            </a:lvl5pPr>
          </a:lstStyle>
          <a:p>
            <a:pPr lvl="0"/>
            <a:r>
              <a:rPr lang="en-US" dirty="0" smtClean="0"/>
              <a:t>Divider Subtitle – Arial 12pt Regular</a:t>
            </a:r>
          </a:p>
        </p:txBody>
      </p:sp>
      <p:sp>
        <p:nvSpPr>
          <p:cNvPr id="28" name="Text Placeholder 17"/>
          <p:cNvSpPr>
            <a:spLocks noGrp="1"/>
          </p:cNvSpPr>
          <p:nvPr>
            <p:ph type="body" sz="quarter" idx="44" hasCustomPrompt="1"/>
          </p:nvPr>
        </p:nvSpPr>
        <p:spPr bwMode="gray">
          <a:xfrm>
            <a:off x="4513106" y="2730995"/>
            <a:ext cx="2803682" cy="800219"/>
          </a:xfrm>
          <a:prstGeom prst="rect">
            <a:avLst/>
          </a:prstGeom>
        </p:spPr>
        <p:txBody>
          <a:bodyPr lIns="0" tIns="0" rIns="0" bIns="0" anchor="b" anchorCtr="0"/>
          <a:lstStyle>
            <a:lvl1pPr marL="0" indent="0">
              <a:spcBef>
                <a:spcPts val="0"/>
              </a:spcBef>
              <a:buNone/>
              <a:defRPr sz="2600" b="0" baseline="0">
                <a:solidFill>
                  <a:schemeClr val="tx2"/>
                </a:solidFill>
              </a:defRPr>
            </a:lvl1pPr>
            <a:lvl2pPr>
              <a:buNone/>
              <a:defRPr sz="1800" b="1">
                <a:solidFill>
                  <a:schemeClr val="accent4"/>
                </a:solidFill>
              </a:defRPr>
            </a:lvl2pPr>
            <a:lvl3pPr>
              <a:buNone/>
              <a:defRPr sz="1800" b="1">
                <a:solidFill>
                  <a:schemeClr val="accent4"/>
                </a:solidFill>
              </a:defRPr>
            </a:lvl3pPr>
            <a:lvl4pPr>
              <a:buNone/>
              <a:defRPr sz="1800" b="1">
                <a:solidFill>
                  <a:schemeClr val="accent4"/>
                </a:solidFill>
              </a:defRPr>
            </a:lvl4pPr>
            <a:lvl5pPr>
              <a:buNone/>
              <a:defRPr sz="1800" b="1">
                <a:solidFill>
                  <a:schemeClr val="accent4"/>
                </a:solidFill>
              </a:defRPr>
            </a:lvl5pPr>
          </a:lstStyle>
          <a:p>
            <a:pPr lvl="0"/>
            <a:r>
              <a:rPr lang="en-US" dirty="0" smtClean="0"/>
              <a:t>Divider Title –</a:t>
            </a:r>
            <a:br>
              <a:rPr lang="en-US" dirty="0" smtClean="0"/>
            </a:br>
            <a:r>
              <a:rPr lang="en-US" dirty="0" smtClean="0"/>
              <a:t>Arial 26pt Regular</a:t>
            </a:r>
            <a:endParaRPr lang="en-US" dirty="0"/>
          </a:p>
        </p:txBody>
      </p:sp>
    </p:spTree>
    <p:extLst>
      <p:ext uri="{BB962C8B-B14F-4D97-AF65-F5344CB8AC3E}">
        <p14:creationId xmlns:p14="http://schemas.microsoft.com/office/powerpoint/2010/main" val="9374369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oad Map 1/3">
    <p:spTree>
      <p:nvGrpSpPr>
        <p:cNvPr id="1" name=""/>
        <p:cNvGrpSpPr/>
        <p:nvPr/>
      </p:nvGrpSpPr>
      <p:grpSpPr>
        <a:xfrm>
          <a:off x="0" y="0"/>
          <a:ext cx="0" cy="0"/>
          <a:chOff x="0" y="0"/>
          <a:chExt cx="0" cy="0"/>
        </a:xfrm>
      </p:grpSpPr>
      <p:sp>
        <p:nvSpPr>
          <p:cNvPr id="44" name="Text Placeholder 4"/>
          <p:cNvSpPr txBox="1">
            <a:spLocks/>
          </p:cNvSpPr>
          <p:nvPr userDrawn="1"/>
        </p:nvSpPr>
        <p:spPr bwMode="gray">
          <a:xfrm>
            <a:off x="457379" y="763334"/>
            <a:ext cx="4013419" cy="338554"/>
          </a:xfrm>
          <a:prstGeom prst="rect">
            <a:avLst/>
          </a:prstGeom>
        </p:spPr>
        <p:txBody>
          <a:bodyPr wrap="square" lIns="0" tIns="0" rIns="0" bIns="0" anchor="b" anchorCtr="0">
            <a:spAutoFit/>
          </a:bodyPr>
          <a:lstStyle>
            <a:lvl1pPr marL="0" indent="0" algn="l" defTabSz="1018879" rtl="0" eaLnBrk="1" latinLnBrk="0" hangingPunct="1">
              <a:spcBef>
                <a:spcPts val="500"/>
              </a:spcBef>
              <a:buFont typeface="Arial" pitchFamily="34" charset="0"/>
              <a:buNone/>
              <a:defRPr sz="2200" kern="1200">
                <a:solidFill>
                  <a:schemeClr val="tx2"/>
                </a:solidFill>
                <a:latin typeface="+mn-lt"/>
                <a:ea typeface="+mn-ea"/>
                <a:cs typeface="+mn-cs"/>
              </a:defRPr>
            </a:lvl1pPr>
            <a:lvl2pPr marL="112713"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2pPr>
            <a:lvl3pPr marL="230187"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3pPr>
            <a:lvl4pPr marL="342900"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4pPr>
            <a:lvl5pPr marL="458787" indent="0" algn="l" defTabSz="1018879" rtl="0" eaLnBrk="1" latinLnBrk="0" hangingPunct="1">
              <a:spcBef>
                <a:spcPts val="500"/>
              </a:spcBef>
              <a:buFont typeface="Arial" pitchFamily="34" charset="0"/>
              <a:buNone/>
              <a:defRPr sz="14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r>
              <a:rPr lang="en-US" dirty="0" smtClean="0">
                <a:solidFill>
                  <a:srgbClr val="0071CE"/>
                </a:solidFill>
              </a:rPr>
              <a:t>Road Map for Discussion</a:t>
            </a:r>
            <a:endParaRPr lang="en-US" dirty="0">
              <a:solidFill>
                <a:srgbClr val="0071CE"/>
              </a:solidFill>
            </a:endParaRPr>
          </a:p>
        </p:txBody>
      </p:sp>
      <p:sp>
        <p:nvSpPr>
          <p:cNvPr id="45" name="TextBox 44"/>
          <p:cNvSpPr txBox="1"/>
          <p:nvPr userDrawn="1"/>
        </p:nvSpPr>
        <p:spPr bwMode="gray">
          <a:xfrm>
            <a:off x="1353723" y="2360904"/>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0071CE"/>
                </a:solidFill>
              </a:rPr>
              <a:t>1</a:t>
            </a:r>
          </a:p>
        </p:txBody>
      </p:sp>
      <p:cxnSp>
        <p:nvCxnSpPr>
          <p:cNvPr id="46" name="Straight Connector 45"/>
          <p:cNvCxnSpPr/>
          <p:nvPr userDrawn="1"/>
        </p:nvCxnSpPr>
        <p:spPr bwMode="gray">
          <a:xfrm>
            <a:off x="1670082" y="2393461"/>
            <a:ext cx="0" cy="365760"/>
          </a:xfrm>
          <a:prstGeom prst="line">
            <a:avLst/>
          </a:prstGeom>
          <a:ln w="95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7" name="TextBox 46"/>
          <p:cNvSpPr txBox="1"/>
          <p:nvPr userDrawn="1"/>
        </p:nvSpPr>
        <p:spPr bwMode="gray">
          <a:xfrm>
            <a:off x="1353723" y="3205056"/>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2</a:t>
            </a:r>
          </a:p>
        </p:txBody>
      </p:sp>
      <p:cxnSp>
        <p:nvCxnSpPr>
          <p:cNvPr id="48" name="Straight Connector 47"/>
          <p:cNvCxnSpPr/>
          <p:nvPr userDrawn="1"/>
        </p:nvCxnSpPr>
        <p:spPr bwMode="gray">
          <a:xfrm>
            <a:off x="1670082" y="3237615"/>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9" name="TextBox 48"/>
          <p:cNvSpPr txBox="1"/>
          <p:nvPr userDrawn="1"/>
        </p:nvSpPr>
        <p:spPr bwMode="gray">
          <a:xfrm>
            <a:off x="1353723" y="4049209"/>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3</a:t>
            </a:r>
          </a:p>
        </p:txBody>
      </p:sp>
      <p:cxnSp>
        <p:nvCxnSpPr>
          <p:cNvPr id="50" name="Straight Connector 49"/>
          <p:cNvCxnSpPr/>
          <p:nvPr userDrawn="1"/>
        </p:nvCxnSpPr>
        <p:spPr bwMode="gray">
          <a:xfrm>
            <a:off x="1670082" y="4081768"/>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4" name="Text Placeholder 3"/>
          <p:cNvSpPr>
            <a:spLocks noGrp="1"/>
          </p:cNvSpPr>
          <p:nvPr>
            <p:ph type="body" sz="quarter" idx="13" hasCustomPrompt="1"/>
          </p:nvPr>
        </p:nvSpPr>
        <p:spPr bwMode="gray">
          <a:xfrm>
            <a:off x="1864931" y="2468619"/>
            <a:ext cx="4114800" cy="215444"/>
          </a:xfrm>
        </p:spPr>
        <p:txBody>
          <a:bodyPr anchor="ctr"/>
          <a:lstStyle>
            <a:lvl1pPr marL="0" indent="0">
              <a:spcBef>
                <a:spcPts val="0"/>
              </a:spcBef>
              <a:buNone/>
              <a:defRPr sz="1400"/>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14pt Regular, Use Title Case</a:t>
            </a:r>
          </a:p>
        </p:txBody>
      </p:sp>
      <p:sp>
        <p:nvSpPr>
          <p:cNvPr id="55" name="Text Placeholder 3"/>
          <p:cNvSpPr>
            <a:spLocks noGrp="1"/>
          </p:cNvSpPr>
          <p:nvPr>
            <p:ph type="body" sz="quarter" idx="14" hasCustomPrompt="1"/>
          </p:nvPr>
        </p:nvSpPr>
        <p:spPr bwMode="gray">
          <a:xfrm>
            <a:off x="1864931" y="3351249"/>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sp>
        <p:nvSpPr>
          <p:cNvPr id="56" name="Text Placeholder 3"/>
          <p:cNvSpPr>
            <a:spLocks noGrp="1"/>
          </p:cNvSpPr>
          <p:nvPr>
            <p:ph type="body" sz="quarter" idx="15" hasCustomPrompt="1"/>
          </p:nvPr>
        </p:nvSpPr>
        <p:spPr bwMode="gray">
          <a:xfrm>
            <a:off x="1864931" y="4195402"/>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grpSp>
        <p:nvGrpSpPr>
          <p:cNvPr id="13" name="Group 12"/>
          <p:cNvGrpSpPr/>
          <p:nvPr userDrawn="1"/>
        </p:nvGrpSpPr>
        <p:grpSpPr bwMode="gray">
          <a:xfrm>
            <a:off x="6333296" y="157241"/>
            <a:ext cx="978408" cy="1158842"/>
            <a:chOff x="8617707" y="150734"/>
            <a:chExt cx="978408" cy="1158842"/>
          </a:xfrm>
        </p:grpSpPr>
        <p:sp>
          <p:nvSpPr>
            <p:cNvPr id="14" name="Freeform 13"/>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5" name="Freeform 14"/>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6" name="Rectangle 15"/>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7" name="Rectangle 16"/>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9" name="Rectangle 18"/>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Rectangle 19"/>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1" name="Rectangle 20"/>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2" name="Rectangle 21"/>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Tree>
    <p:extLst>
      <p:ext uri="{BB962C8B-B14F-4D97-AF65-F5344CB8AC3E}">
        <p14:creationId xmlns:p14="http://schemas.microsoft.com/office/powerpoint/2010/main" val="719110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oad Map 2/3">
    <p:spTree>
      <p:nvGrpSpPr>
        <p:cNvPr id="1" name=""/>
        <p:cNvGrpSpPr/>
        <p:nvPr/>
      </p:nvGrpSpPr>
      <p:grpSpPr>
        <a:xfrm>
          <a:off x="0" y="0"/>
          <a:ext cx="0" cy="0"/>
          <a:chOff x="0" y="0"/>
          <a:chExt cx="0" cy="0"/>
        </a:xfrm>
      </p:grpSpPr>
      <p:sp>
        <p:nvSpPr>
          <p:cNvPr id="13" name="Text Placeholder 4"/>
          <p:cNvSpPr txBox="1">
            <a:spLocks/>
          </p:cNvSpPr>
          <p:nvPr userDrawn="1"/>
        </p:nvSpPr>
        <p:spPr bwMode="gray">
          <a:xfrm>
            <a:off x="457379" y="763334"/>
            <a:ext cx="4013419" cy="338554"/>
          </a:xfrm>
          <a:prstGeom prst="rect">
            <a:avLst/>
          </a:prstGeom>
        </p:spPr>
        <p:txBody>
          <a:bodyPr wrap="square" lIns="0" tIns="0" rIns="0" bIns="0" anchor="b" anchorCtr="0">
            <a:spAutoFit/>
          </a:bodyPr>
          <a:lstStyle>
            <a:lvl1pPr marL="0" indent="0" algn="l" defTabSz="1018879" rtl="0" eaLnBrk="1" latinLnBrk="0" hangingPunct="1">
              <a:spcBef>
                <a:spcPts val="500"/>
              </a:spcBef>
              <a:buFont typeface="Arial" pitchFamily="34" charset="0"/>
              <a:buNone/>
              <a:defRPr sz="2200" kern="1200">
                <a:solidFill>
                  <a:schemeClr val="tx2"/>
                </a:solidFill>
                <a:latin typeface="+mn-lt"/>
                <a:ea typeface="+mn-ea"/>
                <a:cs typeface="+mn-cs"/>
              </a:defRPr>
            </a:lvl1pPr>
            <a:lvl2pPr marL="112713"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2pPr>
            <a:lvl3pPr marL="230187"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3pPr>
            <a:lvl4pPr marL="342900"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4pPr>
            <a:lvl5pPr marL="458787" indent="0" algn="l" defTabSz="1018879" rtl="0" eaLnBrk="1" latinLnBrk="0" hangingPunct="1">
              <a:spcBef>
                <a:spcPts val="500"/>
              </a:spcBef>
              <a:buFont typeface="Arial" pitchFamily="34" charset="0"/>
              <a:buNone/>
              <a:defRPr sz="14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r>
              <a:rPr lang="en-US" dirty="0" smtClean="0">
                <a:solidFill>
                  <a:srgbClr val="0071CE"/>
                </a:solidFill>
              </a:rPr>
              <a:t>Road Map for Discussion</a:t>
            </a:r>
            <a:endParaRPr lang="en-US" dirty="0">
              <a:solidFill>
                <a:srgbClr val="0071CE"/>
              </a:solidFill>
            </a:endParaRPr>
          </a:p>
        </p:txBody>
      </p:sp>
      <p:cxnSp>
        <p:nvCxnSpPr>
          <p:cNvPr id="14" name="Straight Connector 13"/>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1353723" y="2360904"/>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1</a:t>
            </a:r>
          </a:p>
        </p:txBody>
      </p:sp>
      <p:cxnSp>
        <p:nvCxnSpPr>
          <p:cNvPr id="27" name="Straight Connector 26"/>
          <p:cNvCxnSpPr/>
          <p:nvPr userDrawn="1"/>
        </p:nvCxnSpPr>
        <p:spPr bwMode="gray">
          <a:xfrm>
            <a:off x="1670082" y="2393461"/>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userDrawn="1"/>
        </p:nvSpPr>
        <p:spPr bwMode="gray">
          <a:xfrm>
            <a:off x="1353723" y="3205056"/>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0071CE"/>
                </a:solidFill>
              </a:rPr>
              <a:t>2</a:t>
            </a:r>
          </a:p>
        </p:txBody>
      </p:sp>
      <p:cxnSp>
        <p:nvCxnSpPr>
          <p:cNvPr id="29" name="Straight Connector 28"/>
          <p:cNvCxnSpPr/>
          <p:nvPr userDrawn="1"/>
        </p:nvCxnSpPr>
        <p:spPr bwMode="gray">
          <a:xfrm>
            <a:off x="1670082" y="3237615"/>
            <a:ext cx="0" cy="365760"/>
          </a:xfrm>
          <a:prstGeom prst="line">
            <a:avLst/>
          </a:prstGeom>
          <a:ln w="95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userDrawn="1"/>
        </p:nvSpPr>
        <p:spPr bwMode="gray">
          <a:xfrm>
            <a:off x="1353723" y="4049209"/>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3</a:t>
            </a:r>
          </a:p>
        </p:txBody>
      </p:sp>
      <p:cxnSp>
        <p:nvCxnSpPr>
          <p:cNvPr id="31" name="Straight Connector 30"/>
          <p:cNvCxnSpPr/>
          <p:nvPr userDrawn="1"/>
        </p:nvCxnSpPr>
        <p:spPr bwMode="gray">
          <a:xfrm>
            <a:off x="1670082" y="4081768"/>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2" name="Text Placeholder 3"/>
          <p:cNvSpPr>
            <a:spLocks noGrp="1"/>
          </p:cNvSpPr>
          <p:nvPr>
            <p:ph type="body" sz="quarter" idx="13" hasCustomPrompt="1"/>
          </p:nvPr>
        </p:nvSpPr>
        <p:spPr bwMode="gray">
          <a:xfrm>
            <a:off x="1864931" y="2507096"/>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sp>
        <p:nvSpPr>
          <p:cNvPr id="33" name="Text Placeholder 3"/>
          <p:cNvSpPr>
            <a:spLocks noGrp="1"/>
          </p:cNvSpPr>
          <p:nvPr>
            <p:ph type="body" sz="quarter" idx="14" hasCustomPrompt="1"/>
          </p:nvPr>
        </p:nvSpPr>
        <p:spPr bwMode="gray">
          <a:xfrm>
            <a:off x="1864931" y="3312773"/>
            <a:ext cx="4114800" cy="215444"/>
          </a:xfrm>
        </p:spPr>
        <p:txBody>
          <a:bodyPr anchor="ctr"/>
          <a:lstStyle>
            <a:lvl1pPr marL="0" indent="0">
              <a:spcBef>
                <a:spcPts val="0"/>
              </a:spcBef>
              <a:buNone/>
              <a:defRPr sz="1400">
                <a:solidFill>
                  <a:schemeClr val="tx1"/>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14pt Regular, Use Title Case</a:t>
            </a:r>
          </a:p>
        </p:txBody>
      </p:sp>
      <p:sp>
        <p:nvSpPr>
          <p:cNvPr id="34" name="Text Placeholder 3"/>
          <p:cNvSpPr>
            <a:spLocks noGrp="1"/>
          </p:cNvSpPr>
          <p:nvPr>
            <p:ph type="body" sz="quarter" idx="15" hasCustomPrompt="1"/>
          </p:nvPr>
        </p:nvSpPr>
        <p:spPr bwMode="gray">
          <a:xfrm>
            <a:off x="1864931" y="4195402"/>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grpSp>
        <p:nvGrpSpPr>
          <p:cNvPr id="15" name="Group 14"/>
          <p:cNvGrpSpPr/>
          <p:nvPr userDrawn="1"/>
        </p:nvGrpSpPr>
        <p:grpSpPr bwMode="gray">
          <a:xfrm>
            <a:off x="6333296" y="157241"/>
            <a:ext cx="978408" cy="1158842"/>
            <a:chOff x="8617707" y="150734"/>
            <a:chExt cx="978408" cy="1158842"/>
          </a:xfrm>
        </p:grpSpPr>
        <p:sp>
          <p:nvSpPr>
            <p:cNvPr id="16" name="Freeform 15"/>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7" name="Freeform 16"/>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9" name="Rectangle 18"/>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Rectangle 19"/>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1" name="Rectangle 20"/>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2" name="Rectangle 21"/>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3" name="Rectangle 22"/>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4" name="Rectangle 23"/>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Tree>
    <p:extLst>
      <p:ext uri="{BB962C8B-B14F-4D97-AF65-F5344CB8AC3E}">
        <p14:creationId xmlns:p14="http://schemas.microsoft.com/office/powerpoint/2010/main" val="130057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edits + Legal Caveat">
    <p:spTree>
      <p:nvGrpSpPr>
        <p:cNvPr id="1" name=""/>
        <p:cNvGrpSpPr/>
        <p:nvPr/>
      </p:nvGrpSpPr>
      <p:grpSpPr>
        <a:xfrm>
          <a:off x="0" y="0"/>
          <a:ext cx="0" cy="0"/>
          <a:chOff x="0" y="0"/>
          <a:chExt cx="0" cy="0"/>
        </a:xfrm>
      </p:grpSpPr>
      <p:sp>
        <p:nvSpPr>
          <p:cNvPr id="13" name="Rectangle 12"/>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3" name="TextBox 2"/>
          <p:cNvSpPr txBox="1"/>
          <p:nvPr userDrawn="1"/>
        </p:nvSpPr>
        <p:spPr bwMode="gray">
          <a:xfrm>
            <a:off x="5617061" y="504825"/>
            <a:ext cx="1645920" cy="8463855"/>
          </a:xfrm>
          <a:prstGeom prst="rect">
            <a:avLst/>
          </a:prstGeom>
          <a:noFill/>
        </p:spPr>
        <p:txBody>
          <a:bodyPr wrap="square" lIns="91440" tIns="0" rIns="0" bIns="0" rtlCol="0">
            <a:spAutoFit/>
          </a:bodyPr>
          <a:lstStyle/>
          <a:p>
            <a:pPr>
              <a:spcBef>
                <a:spcPts val="400"/>
              </a:spcBef>
            </a:pPr>
            <a:r>
              <a:rPr lang="en-US" sz="500" b="1" baseline="0" dirty="0" smtClean="0">
                <a:solidFill>
                  <a:schemeClr val="tx1"/>
                </a:solidFill>
                <a:latin typeface="+mn-lt"/>
                <a:cs typeface="Arial"/>
              </a:rPr>
              <a:t>LEGAL CAVEAT</a:t>
            </a:r>
          </a:p>
          <a:p>
            <a:pPr>
              <a:spcBef>
                <a:spcPts val="400"/>
              </a:spcBef>
            </a:pPr>
            <a:r>
              <a:rPr lang="en-US" sz="500" baseline="0" dirty="0" smtClean="0">
                <a:solidFill>
                  <a:schemeClr val="tx1"/>
                </a:solidFill>
                <a:latin typeface="+mn-lt"/>
                <a:cs typeface="Arial"/>
              </a:rPr>
              <a:t>The Advisory Board Company has made efforts to verify the accuracy of the information it provides to members. This report relies on data obtained from many sources, however, and The Advisory Board Company cannot guarantee the accuracy of the information provided or any analysis based thereon. In addition, The Advisory Board Company is not in the business of giving legal, medical,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a:t>
            </a:r>
            <a:br>
              <a:rPr lang="en-US" sz="500" baseline="0" dirty="0" smtClean="0">
                <a:solidFill>
                  <a:schemeClr val="tx1"/>
                </a:solidFill>
                <a:latin typeface="+mn-lt"/>
                <a:cs typeface="Arial"/>
              </a:rPr>
            </a:br>
            <a:r>
              <a:rPr lang="en-US" sz="500" baseline="0" dirty="0" smtClean="0">
                <a:solidFill>
                  <a:schemeClr val="tx1"/>
                </a:solidFill>
                <a:latin typeface="+mn-lt"/>
                <a:cs typeface="Arial"/>
              </a:rPr>
              <a:t>or appropriate for a given member’s situation. Members are advised to consult with appropriate professionals concerning legal, medical, tax, or accounting issues, before implementing any of these tactics. Neither</a:t>
            </a:r>
            <a:br>
              <a:rPr lang="en-US" sz="500" baseline="0" dirty="0" smtClean="0">
                <a:solidFill>
                  <a:schemeClr val="tx1"/>
                </a:solidFill>
                <a:latin typeface="+mn-lt"/>
                <a:cs typeface="Arial"/>
              </a:rPr>
            </a:br>
            <a:r>
              <a:rPr lang="en-US" sz="500" baseline="0" dirty="0" smtClean="0">
                <a:solidFill>
                  <a:schemeClr val="tx1"/>
                </a:solidFill>
                <a:latin typeface="+mn-lt"/>
                <a:cs typeface="Arial"/>
              </a:rPr>
              <a:t>The Advisory Board Company nor its officers, directors, trustees, employees and agents shall be liable for any claims, liabilities, or expenses relating to (a) any errors or omissions in this report, whether caused by The Advisory Board Company or any of its employees or agents, or sources or other third parties, (b) any recommendation or graded ranking by The Advisory Board Company, or (c) failure of member and its employees and agents to abide by the terms set forth herein.</a:t>
            </a:r>
          </a:p>
          <a:p>
            <a:pPr>
              <a:spcBef>
                <a:spcPts val="400"/>
              </a:spcBef>
            </a:pPr>
            <a:r>
              <a:rPr lang="en-US" sz="500" baseline="0" dirty="0" smtClean="0">
                <a:solidFill>
                  <a:schemeClr val="tx1"/>
                </a:solidFill>
                <a:latin typeface="+mn-lt"/>
                <a:cs typeface="Arial"/>
              </a:rPr>
              <a:t>The Advisory Board is a registered trademark of The Advisory Board Company in the United States and other countries. Members are not permitted to use this trademark, or any other Advisory Board trademark, product name, service name, trade name and logo, without the prior written consent of The Advisory Board Company. All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The Advisory Board Company and its products and services, or (b) an endorsement of the company or its products or services by The Advisory Board Company. The Advisory Board Company is not affiliated with any such company.</a:t>
            </a:r>
          </a:p>
          <a:p>
            <a:pPr>
              <a:spcBef>
                <a:spcPts val="1200"/>
              </a:spcBef>
            </a:pPr>
            <a:r>
              <a:rPr lang="en-US" sz="500" b="1" baseline="0" dirty="0" smtClean="0">
                <a:solidFill>
                  <a:schemeClr val="tx1"/>
                </a:solidFill>
                <a:latin typeface="+mn-lt"/>
                <a:cs typeface="Arial"/>
              </a:rPr>
              <a:t>IMPORTANT: Please read the following.</a:t>
            </a:r>
          </a:p>
          <a:p>
            <a:pPr>
              <a:spcBef>
                <a:spcPts val="400"/>
              </a:spcBef>
            </a:pPr>
            <a:r>
              <a:rPr lang="en-US" sz="500" baseline="0" dirty="0" smtClean="0">
                <a:latin typeface="+mn-lt"/>
                <a:cs typeface="Arial"/>
              </a:rPr>
              <a:t>The Advisory Board Company has prepared this report for the exclusive use of its members. Each member acknowledges and agrees that this report and the information contained herein (collectively, the “Report”) are confidential and proprietary to The Advisory Board Company. By accepting delivery of this Report, each member agrees to abide by the terms as stated herein, including the following:</a:t>
            </a:r>
          </a:p>
          <a:p>
            <a:pPr marL="112713" indent="-112713">
              <a:spcBef>
                <a:spcPts val="200"/>
              </a:spcBef>
            </a:pPr>
            <a:r>
              <a:rPr lang="en-US" sz="500" baseline="0" dirty="0" smtClean="0">
                <a:latin typeface="+mn-lt"/>
                <a:cs typeface="Arial"/>
              </a:rPr>
              <a:t>1. 	The Advisory Board Company owns all right, title and interest in and to this Report. Except as stated herein, no right, license, permission or interest of any kind in this Report is intended to be given, transferred to or acquired by a member. Each member is authorized to use this Report only to the extent expressly authorized herein.  </a:t>
            </a:r>
          </a:p>
          <a:p>
            <a:pPr marL="112713" indent="-112713">
              <a:spcBef>
                <a:spcPts val="200"/>
              </a:spcBef>
            </a:pPr>
            <a:r>
              <a:rPr lang="en-US" sz="500" baseline="0" dirty="0" smtClean="0">
                <a:latin typeface="+mn-lt"/>
                <a:cs typeface="Arial"/>
              </a:rPr>
              <a:t>2. 	Each member shall not sell, license or republish this Report. Each member shall not disseminate or permit the use of, and shall take reasonable precautions to prevent such dissemination or use of, this Report by (a) any of its employees and agents (except as stated below), or (b) any third party.</a:t>
            </a:r>
          </a:p>
          <a:p>
            <a:pPr marL="112713" indent="-112713">
              <a:spcBef>
                <a:spcPts val="200"/>
              </a:spcBef>
            </a:pPr>
            <a:r>
              <a:rPr lang="en-US" sz="500" baseline="0" dirty="0" smtClean="0">
                <a:latin typeface="+mn-lt"/>
                <a:cs typeface="Arial"/>
              </a:rPr>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2713" indent="-112713">
              <a:spcBef>
                <a:spcPts val="200"/>
              </a:spcBef>
            </a:pPr>
            <a:r>
              <a:rPr lang="en-US" sz="500" baseline="0" dirty="0" smtClean="0">
                <a:latin typeface="+mn-lt"/>
                <a:cs typeface="Arial"/>
              </a:rPr>
              <a:t>4.	Each member shall not remove from this Report any confidential markings, copyright notices and other similar indicia herein.</a:t>
            </a:r>
          </a:p>
          <a:p>
            <a:pPr marL="112713" indent="-112713">
              <a:spcBef>
                <a:spcPts val="200"/>
              </a:spcBef>
            </a:pPr>
            <a:r>
              <a:rPr lang="en-US" sz="500" baseline="0" dirty="0" smtClean="0">
                <a:latin typeface="+mn-lt"/>
                <a:cs typeface="Arial"/>
              </a:rPr>
              <a:t>5.	Each member is responsible for any breach of its obligations as stated herein by any of its employees or agents.</a:t>
            </a:r>
          </a:p>
          <a:p>
            <a:pPr marL="112713" indent="-112713">
              <a:spcBef>
                <a:spcPts val="200"/>
              </a:spcBef>
            </a:pPr>
            <a:r>
              <a:rPr lang="en-US" sz="500" baseline="0" dirty="0" smtClean="0">
                <a:latin typeface="+mn-lt"/>
                <a:cs typeface="Arial"/>
              </a:rPr>
              <a:t>6.	If a member is unwilling to abide by any of the foregoing obligations, then such member shall promptly return this Report and all copies thereof to The Advisory Board Company.</a:t>
            </a:r>
            <a:endParaRPr lang="en-US" sz="500" dirty="0" smtClean="0"/>
          </a:p>
        </p:txBody>
      </p:sp>
      <p:cxnSp>
        <p:nvCxnSpPr>
          <p:cNvPr id="37" name="Straight Connector 36"/>
          <p:cNvCxnSpPr/>
          <p:nvPr userDrawn="1"/>
        </p:nvCxnSpPr>
        <p:spPr bwMode="gray">
          <a:xfrm>
            <a:off x="5617061" y="504825"/>
            <a:ext cx="0" cy="8431144"/>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 Placeholder 4"/>
          <p:cNvSpPr>
            <a:spLocks noGrp="1"/>
          </p:cNvSpPr>
          <p:nvPr>
            <p:ph type="body" sz="quarter" idx="23" hasCustomPrompt="1"/>
          </p:nvPr>
        </p:nvSpPr>
        <p:spPr bwMode="gray">
          <a:xfrm>
            <a:off x="504825" y="740527"/>
            <a:ext cx="4463863" cy="307777"/>
          </a:xfrm>
        </p:spPr>
        <p:txBody>
          <a:bodyPr anchor="b" anchorCtr="0"/>
          <a:lstStyle>
            <a:lvl1pPr marL="0" indent="0">
              <a:spcBef>
                <a:spcPts val="0"/>
              </a:spcBef>
              <a:buNone/>
              <a:defRPr sz="2000" spc="50" baseline="0">
                <a:solidFill>
                  <a:schemeClr val="accent5"/>
                </a:solidFill>
                <a:latin typeface="+mj-lt"/>
              </a:defRPr>
            </a:lvl1pPr>
          </a:lstStyle>
          <a:p>
            <a:pPr lvl="0"/>
            <a:r>
              <a:rPr lang="en-US" dirty="0" smtClean="0"/>
              <a:t>Insert Program Name Here</a:t>
            </a:r>
            <a:endParaRPr lang="en-US" dirty="0"/>
          </a:p>
        </p:txBody>
      </p:sp>
      <p:sp>
        <p:nvSpPr>
          <p:cNvPr id="27" name="Text Placeholder 10"/>
          <p:cNvSpPr>
            <a:spLocks noGrp="1"/>
          </p:cNvSpPr>
          <p:nvPr>
            <p:ph type="body" sz="quarter" idx="43" hasCustomPrompt="1"/>
          </p:nvPr>
        </p:nvSpPr>
        <p:spPr bwMode="gray">
          <a:xfrm>
            <a:off x="1128208" y="1714378"/>
            <a:ext cx="3840480" cy="169277"/>
          </a:xfrm>
        </p:spPr>
        <p:txBody>
          <a:bodyPr/>
          <a:lstStyle>
            <a:lvl1pPr marL="0" indent="0">
              <a:spcBef>
                <a:spcPts val="0"/>
              </a:spcBef>
              <a:buNone/>
              <a:defRPr sz="1100" baseline="0"/>
            </a:lvl1pPr>
            <a:lvl2pPr marL="112713" indent="0">
              <a:buNone/>
              <a:defRPr/>
            </a:lvl2pPr>
            <a:lvl3pPr marL="230187" indent="0">
              <a:buNone/>
              <a:defRPr/>
            </a:lvl3pPr>
            <a:lvl4pPr marL="342900" indent="0">
              <a:buNone/>
              <a:defRPr/>
            </a:lvl4pPr>
            <a:lvl5pPr marL="458787" indent="0">
              <a:buNone/>
              <a:defRPr/>
            </a:lvl5pPr>
          </a:lstStyle>
          <a:p>
            <a:pPr lvl="0"/>
            <a:r>
              <a:rPr lang="en-US" dirty="0" smtClean="0"/>
              <a:t>Project Director (click to add desired text)</a:t>
            </a:r>
            <a:endParaRPr lang="en-US" dirty="0"/>
          </a:p>
        </p:txBody>
      </p:sp>
      <p:sp>
        <p:nvSpPr>
          <p:cNvPr id="28" name="Text Placeholder 12"/>
          <p:cNvSpPr>
            <a:spLocks noGrp="1"/>
          </p:cNvSpPr>
          <p:nvPr>
            <p:ph type="body" sz="quarter" idx="44" hasCustomPrompt="1"/>
          </p:nvPr>
        </p:nvSpPr>
        <p:spPr bwMode="gray">
          <a:xfrm>
            <a:off x="1128208" y="1947233"/>
            <a:ext cx="3840480" cy="138499"/>
          </a:xfrm>
        </p:spPr>
        <p:txBody>
          <a:bodyPr/>
          <a:lstStyle>
            <a:lvl1pPr marL="0" indent="0">
              <a:spcBef>
                <a:spcPts val="300"/>
              </a:spcBef>
              <a:buNone/>
              <a:defRPr sz="900" baseline="0">
                <a:solidFill>
                  <a:schemeClr val="accent3"/>
                </a:solidFill>
              </a:defRPr>
            </a:lvl1pPr>
          </a:lstStyle>
          <a:p>
            <a:pPr lvl="0"/>
            <a:r>
              <a:rPr lang="en-US" dirty="0" smtClean="0"/>
              <a:t>Add Name(s) Here</a:t>
            </a:r>
          </a:p>
        </p:txBody>
      </p:sp>
      <p:sp>
        <p:nvSpPr>
          <p:cNvPr id="29" name="Text Placeholder 10"/>
          <p:cNvSpPr>
            <a:spLocks noGrp="1"/>
          </p:cNvSpPr>
          <p:nvPr>
            <p:ph type="body" sz="quarter" idx="45" hasCustomPrompt="1"/>
          </p:nvPr>
        </p:nvSpPr>
        <p:spPr bwMode="gray">
          <a:xfrm>
            <a:off x="1128208" y="2367205"/>
            <a:ext cx="3840480" cy="169277"/>
          </a:xfrm>
        </p:spPr>
        <p:txBody>
          <a:bodyPr/>
          <a:lstStyle>
            <a:lvl1pPr marL="0" indent="0">
              <a:spcBef>
                <a:spcPts val="0"/>
              </a:spcBef>
              <a:buNone/>
              <a:defRPr sz="1100" baseline="0"/>
            </a:lvl1pPr>
            <a:lvl2pPr marL="112713" indent="0">
              <a:buNone/>
              <a:defRPr/>
            </a:lvl2pPr>
            <a:lvl3pPr marL="230187" indent="0">
              <a:buNone/>
              <a:defRPr/>
            </a:lvl3pPr>
            <a:lvl4pPr marL="342900" indent="0">
              <a:buNone/>
              <a:defRPr/>
            </a:lvl4pPr>
            <a:lvl5pPr marL="458787" indent="0">
              <a:buNone/>
              <a:defRPr/>
            </a:lvl5pPr>
          </a:lstStyle>
          <a:p>
            <a:pPr lvl="0"/>
            <a:r>
              <a:rPr lang="en-US" dirty="0" smtClean="0"/>
              <a:t>Contributing Consultants (click to add desired text)</a:t>
            </a:r>
            <a:endParaRPr lang="en-US" dirty="0"/>
          </a:p>
        </p:txBody>
      </p:sp>
      <p:sp>
        <p:nvSpPr>
          <p:cNvPr id="30" name="Text Placeholder 12"/>
          <p:cNvSpPr>
            <a:spLocks noGrp="1"/>
          </p:cNvSpPr>
          <p:nvPr>
            <p:ph type="body" sz="quarter" idx="46" hasCustomPrompt="1"/>
          </p:nvPr>
        </p:nvSpPr>
        <p:spPr bwMode="gray">
          <a:xfrm>
            <a:off x="1128208" y="2600060"/>
            <a:ext cx="3840480" cy="138499"/>
          </a:xfrm>
        </p:spPr>
        <p:txBody>
          <a:bodyPr/>
          <a:lstStyle>
            <a:lvl1pPr marL="0" indent="0">
              <a:spcBef>
                <a:spcPts val="300"/>
              </a:spcBef>
              <a:buNone/>
              <a:defRPr sz="900" baseline="0">
                <a:solidFill>
                  <a:schemeClr val="accent3"/>
                </a:solidFill>
              </a:defRPr>
            </a:lvl1pPr>
          </a:lstStyle>
          <a:p>
            <a:pPr lvl="0"/>
            <a:r>
              <a:rPr lang="en-US" dirty="0" smtClean="0"/>
              <a:t>Add Name(s) Here</a:t>
            </a:r>
          </a:p>
        </p:txBody>
      </p:sp>
      <p:sp>
        <p:nvSpPr>
          <p:cNvPr id="31" name="Text Placeholder 10"/>
          <p:cNvSpPr>
            <a:spLocks noGrp="1"/>
          </p:cNvSpPr>
          <p:nvPr>
            <p:ph type="body" sz="quarter" idx="47" hasCustomPrompt="1"/>
          </p:nvPr>
        </p:nvSpPr>
        <p:spPr bwMode="gray">
          <a:xfrm>
            <a:off x="1128208" y="3027605"/>
            <a:ext cx="3840480" cy="169277"/>
          </a:xfrm>
        </p:spPr>
        <p:txBody>
          <a:bodyPr/>
          <a:lstStyle>
            <a:lvl1pPr marL="0" indent="0">
              <a:spcBef>
                <a:spcPts val="0"/>
              </a:spcBef>
              <a:buNone/>
              <a:defRPr sz="1100" baseline="0"/>
            </a:lvl1pPr>
            <a:lvl2pPr marL="112713" indent="0">
              <a:buNone/>
              <a:defRPr/>
            </a:lvl2pPr>
            <a:lvl3pPr marL="230187" indent="0">
              <a:buNone/>
              <a:defRPr/>
            </a:lvl3pPr>
            <a:lvl4pPr marL="342900" indent="0">
              <a:buNone/>
              <a:defRPr/>
            </a:lvl4pPr>
            <a:lvl5pPr marL="458787" indent="0">
              <a:buNone/>
              <a:defRPr/>
            </a:lvl5pPr>
          </a:lstStyle>
          <a:p>
            <a:pPr lvl="0"/>
            <a:r>
              <a:rPr lang="en-US" dirty="0" smtClean="0"/>
              <a:t>Design Consultant (click to add desired text)</a:t>
            </a:r>
            <a:endParaRPr lang="en-US" dirty="0"/>
          </a:p>
        </p:txBody>
      </p:sp>
      <p:sp>
        <p:nvSpPr>
          <p:cNvPr id="32" name="Text Placeholder 12"/>
          <p:cNvSpPr>
            <a:spLocks noGrp="1"/>
          </p:cNvSpPr>
          <p:nvPr>
            <p:ph type="body" sz="quarter" idx="48" hasCustomPrompt="1"/>
          </p:nvPr>
        </p:nvSpPr>
        <p:spPr bwMode="gray">
          <a:xfrm>
            <a:off x="1128208" y="3260460"/>
            <a:ext cx="3840480" cy="138499"/>
          </a:xfrm>
        </p:spPr>
        <p:txBody>
          <a:bodyPr/>
          <a:lstStyle>
            <a:lvl1pPr marL="0" indent="0">
              <a:spcBef>
                <a:spcPts val="300"/>
              </a:spcBef>
              <a:buNone/>
              <a:defRPr sz="900" baseline="0">
                <a:solidFill>
                  <a:schemeClr val="accent3"/>
                </a:solidFill>
              </a:defRPr>
            </a:lvl1pPr>
          </a:lstStyle>
          <a:p>
            <a:pPr lvl="0"/>
            <a:r>
              <a:rPr lang="en-US" dirty="0" smtClean="0"/>
              <a:t>Add Name(s) Here</a:t>
            </a:r>
          </a:p>
        </p:txBody>
      </p:sp>
      <p:sp>
        <p:nvSpPr>
          <p:cNvPr id="33" name="Text Placeholder 10"/>
          <p:cNvSpPr>
            <a:spLocks noGrp="1"/>
          </p:cNvSpPr>
          <p:nvPr>
            <p:ph type="body" sz="quarter" idx="49" hasCustomPrompt="1"/>
          </p:nvPr>
        </p:nvSpPr>
        <p:spPr bwMode="gray">
          <a:xfrm>
            <a:off x="1128208" y="3687173"/>
            <a:ext cx="3840480" cy="169277"/>
          </a:xfrm>
        </p:spPr>
        <p:txBody>
          <a:bodyPr/>
          <a:lstStyle>
            <a:lvl1pPr marL="0" indent="0">
              <a:spcBef>
                <a:spcPts val="0"/>
              </a:spcBef>
              <a:buNone/>
              <a:defRPr sz="1100" baseline="0"/>
            </a:lvl1pPr>
            <a:lvl2pPr marL="112713" indent="0">
              <a:buNone/>
              <a:defRPr/>
            </a:lvl2pPr>
            <a:lvl3pPr marL="230187" indent="0">
              <a:buNone/>
              <a:defRPr/>
            </a:lvl3pPr>
            <a:lvl4pPr marL="342900" indent="0">
              <a:buNone/>
              <a:defRPr/>
            </a:lvl4pPr>
            <a:lvl5pPr marL="458787" indent="0">
              <a:buNone/>
              <a:defRPr/>
            </a:lvl5pPr>
          </a:lstStyle>
          <a:p>
            <a:pPr lvl="0"/>
            <a:r>
              <a:rPr lang="en-US" dirty="0" smtClean="0"/>
              <a:t>Executive Director (click to add desired text)</a:t>
            </a:r>
            <a:endParaRPr lang="en-US" dirty="0"/>
          </a:p>
        </p:txBody>
      </p:sp>
      <p:sp>
        <p:nvSpPr>
          <p:cNvPr id="34" name="Text Placeholder 12"/>
          <p:cNvSpPr>
            <a:spLocks noGrp="1"/>
          </p:cNvSpPr>
          <p:nvPr>
            <p:ph type="body" sz="quarter" idx="50" hasCustomPrompt="1"/>
          </p:nvPr>
        </p:nvSpPr>
        <p:spPr bwMode="gray">
          <a:xfrm>
            <a:off x="1128208" y="3920028"/>
            <a:ext cx="3840480" cy="138499"/>
          </a:xfrm>
        </p:spPr>
        <p:txBody>
          <a:bodyPr/>
          <a:lstStyle>
            <a:lvl1pPr marL="0" indent="0">
              <a:spcBef>
                <a:spcPts val="300"/>
              </a:spcBef>
              <a:buNone/>
              <a:defRPr sz="900" baseline="0">
                <a:solidFill>
                  <a:schemeClr val="accent3"/>
                </a:solidFill>
              </a:defRPr>
            </a:lvl1pPr>
          </a:lstStyle>
          <a:p>
            <a:pPr lvl="0"/>
            <a:r>
              <a:rPr lang="en-US" dirty="0" smtClean="0"/>
              <a:t>Add Name(s) Here</a:t>
            </a:r>
          </a:p>
        </p:txBody>
      </p:sp>
      <p:sp>
        <p:nvSpPr>
          <p:cNvPr id="14" name="TextBox 13"/>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0"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oad Map 3/3">
    <p:spTree>
      <p:nvGrpSpPr>
        <p:cNvPr id="1" name=""/>
        <p:cNvGrpSpPr/>
        <p:nvPr/>
      </p:nvGrpSpPr>
      <p:grpSpPr>
        <a:xfrm>
          <a:off x="0" y="0"/>
          <a:ext cx="0" cy="0"/>
          <a:chOff x="0" y="0"/>
          <a:chExt cx="0" cy="0"/>
        </a:xfrm>
      </p:grpSpPr>
      <p:sp>
        <p:nvSpPr>
          <p:cNvPr id="16" name="Text Placeholder 4"/>
          <p:cNvSpPr txBox="1">
            <a:spLocks/>
          </p:cNvSpPr>
          <p:nvPr userDrawn="1"/>
        </p:nvSpPr>
        <p:spPr bwMode="gray">
          <a:xfrm>
            <a:off x="457379" y="763334"/>
            <a:ext cx="4013419" cy="338554"/>
          </a:xfrm>
          <a:prstGeom prst="rect">
            <a:avLst/>
          </a:prstGeom>
        </p:spPr>
        <p:txBody>
          <a:bodyPr wrap="square" lIns="0" tIns="0" rIns="0" bIns="0" anchor="b" anchorCtr="0">
            <a:spAutoFit/>
          </a:bodyPr>
          <a:lstStyle>
            <a:lvl1pPr marL="0" indent="0" algn="l" defTabSz="1018879" rtl="0" eaLnBrk="1" latinLnBrk="0" hangingPunct="1">
              <a:spcBef>
                <a:spcPts val="500"/>
              </a:spcBef>
              <a:buFont typeface="Arial" pitchFamily="34" charset="0"/>
              <a:buNone/>
              <a:defRPr sz="2200" kern="1200">
                <a:solidFill>
                  <a:schemeClr val="tx2"/>
                </a:solidFill>
                <a:latin typeface="+mn-lt"/>
                <a:ea typeface="+mn-ea"/>
                <a:cs typeface="+mn-cs"/>
              </a:defRPr>
            </a:lvl1pPr>
            <a:lvl2pPr marL="112713"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2pPr>
            <a:lvl3pPr marL="230187"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3pPr>
            <a:lvl4pPr marL="342900" indent="0" algn="l" defTabSz="1018879" rtl="0" eaLnBrk="1" latinLnBrk="0" hangingPunct="1">
              <a:spcBef>
                <a:spcPts val="500"/>
              </a:spcBef>
              <a:buFont typeface="Arial" pitchFamily="34" charset="0"/>
              <a:buNone/>
              <a:defRPr sz="1400" kern="1200">
                <a:solidFill>
                  <a:schemeClr val="tx1"/>
                </a:solidFill>
                <a:latin typeface="+mn-lt"/>
                <a:ea typeface="+mn-ea"/>
                <a:cs typeface="+mn-cs"/>
              </a:defRPr>
            </a:lvl4pPr>
            <a:lvl5pPr marL="458787" indent="0" algn="l" defTabSz="1018879" rtl="0" eaLnBrk="1" latinLnBrk="0" hangingPunct="1">
              <a:spcBef>
                <a:spcPts val="500"/>
              </a:spcBef>
              <a:buFont typeface="Arial" pitchFamily="34" charset="0"/>
              <a:buNone/>
              <a:defRPr sz="14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r>
              <a:rPr lang="en-US" dirty="0" smtClean="0">
                <a:solidFill>
                  <a:srgbClr val="0071CE"/>
                </a:solidFill>
              </a:rPr>
              <a:t>Road Map for Discussion</a:t>
            </a:r>
            <a:endParaRPr lang="en-US" dirty="0">
              <a:solidFill>
                <a:srgbClr val="0071CE"/>
              </a:solidFill>
            </a:endParaRPr>
          </a:p>
        </p:txBody>
      </p:sp>
      <p:cxnSp>
        <p:nvCxnSpPr>
          <p:cNvPr id="17" name="Straight Connector 16"/>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userDrawn="1"/>
        </p:nvSpPr>
        <p:spPr bwMode="gray">
          <a:xfrm>
            <a:off x="1353723" y="2360904"/>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1</a:t>
            </a:r>
          </a:p>
        </p:txBody>
      </p:sp>
      <p:cxnSp>
        <p:nvCxnSpPr>
          <p:cNvPr id="29" name="Straight Connector 28"/>
          <p:cNvCxnSpPr/>
          <p:nvPr userDrawn="1"/>
        </p:nvCxnSpPr>
        <p:spPr bwMode="gray">
          <a:xfrm>
            <a:off x="1670082" y="2393461"/>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userDrawn="1"/>
        </p:nvSpPr>
        <p:spPr bwMode="gray">
          <a:xfrm>
            <a:off x="1353723" y="3205056"/>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9DABB5"/>
                </a:solidFill>
              </a:rPr>
              <a:t>2</a:t>
            </a:r>
          </a:p>
        </p:txBody>
      </p:sp>
      <p:cxnSp>
        <p:nvCxnSpPr>
          <p:cNvPr id="31" name="Straight Connector 30"/>
          <p:cNvCxnSpPr/>
          <p:nvPr userDrawn="1"/>
        </p:nvCxnSpPr>
        <p:spPr bwMode="gray">
          <a:xfrm>
            <a:off x="1670082" y="3237615"/>
            <a:ext cx="0" cy="365760"/>
          </a:xfrm>
          <a:prstGeom prst="line">
            <a:avLst/>
          </a:prstGeom>
          <a:ln w="9525">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2" name="TextBox 31"/>
          <p:cNvSpPr txBox="1"/>
          <p:nvPr userDrawn="1"/>
        </p:nvSpPr>
        <p:spPr bwMode="gray">
          <a:xfrm>
            <a:off x="1353723" y="4049209"/>
            <a:ext cx="271732" cy="430887"/>
          </a:xfrm>
          <a:prstGeom prst="rect">
            <a:avLst/>
          </a:prstGeom>
          <a:noFill/>
        </p:spPr>
        <p:txBody>
          <a:bodyPr wrap="square" lIns="0" tIns="0" rIns="0" bIns="0" rtlCol="0" anchor="ctr" anchorCtr="0">
            <a:spAutoFit/>
          </a:bodyPr>
          <a:lstStyle/>
          <a:p>
            <a:pPr algn="ctr">
              <a:spcBef>
                <a:spcPts val="500"/>
              </a:spcBef>
            </a:pPr>
            <a:r>
              <a:rPr lang="en-US" sz="2800" dirty="0" smtClean="0">
                <a:solidFill>
                  <a:srgbClr val="0071CE"/>
                </a:solidFill>
              </a:rPr>
              <a:t>3</a:t>
            </a:r>
          </a:p>
        </p:txBody>
      </p:sp>
      <p:cxnSp>
        <p:nvCxnSpPr>
          <p:cNvPr id="33" name="Straight Connector 32"/>
          <p:cNvCxnSpPr/>
          <p:nvPr userDrawn="1"/>
        </p:nvCxnSpPr>
        <p:spPr bwMode="gray">
          <a:xfrm>
            <a:off x="1670082" y="4081768"/>
            <a:ext cx="0" cy="365760"/>
          </a:xfrm>
          <a:prstGeom prst="line">
            <a:avLst/>
          </a:prstGeom>
          <a:ln w="95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4" name="Text Placeholder 3"/>
          <p:cNvSpPr>
            <a:spLocks noGrp="1"/>
          </p:cNvSpPr>
          <p:nvPr>
            <p:ph type="body" sz="quarter" idx="13" hasCustomPrompt="1"/>
          </p:nvPr>
        </p:nvSpPr>
        <p:spPr bwMode="gray">
          <a:xfrm>
            <a:off x="1864931" y="2507096"/>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sp>
        <p:nvSpPr>
          <p:cNvPr id="35" name="Text Placeholder 3"/>
          <p:cNvSpPr>
            <a:spLocks noGrp="1"/>
          </p:cNvSpPr>
          <p:nvPr>
            <p:ph type="body" sz="quarter" idx="14" hasCustomPrompt="1"/>
          </p:nvPr>
        </p:nvSpPr>
        <p:spPr bwMode="gray">
          <a:xfrm>
            <a:off x="1864931" y="3351249"/>
            <a:ext cx="4114800" cy="138499"/>
          </a:xfrm>
        </p:spPr>
        <p:txBody>
          <a:bodyPr anchor="ctr"/>
          <a:lstStyle>
            <a:lvl1pPr marL="0" indent="0">
              <a:spcBef>
                <a:spcPts val="0"/>
              </a:spcBef>
              <a:buNone/>
              <a:defRPr sz="900">
                <a:solidFill>
                  <a:schemeClr val="accent3"/>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9pt Regular, Accent 3, Use Title Case</a:t>
            </a:r>
          </a:p>
        </p:txBody>
      </p:sp>
      <p:sp>
        <p:nvSpPr>
          <p:cNvPr id="36" name="Text Placeholder 3"/>
          <p:cNvSpPr>
            <a:spLocks noGrp="1"/>
          </p:cNvSpPr>
          <p:nvPr>
            <p:ph type="body" sz="quarter" idx="15" hasCustomPrompt="1"/>
          </p:nvPr>
        </p:nvSpPr>
        <p:spPr bwMode="gray">
          <a:xfrm>
            <a:off x="1864931" y="4156926"/>
            <a:ext cx="4114800" cy="215444"/>
          </a:xfrm>
        </p:spPr>
        <p:txBody>
          <a:bodyPr anchor="ctr"/>
          <a:lstStyle>
            <a:lvl1pPr marL="0" indent="0">
              <a:spcBef>
                <a:spcPts val="0"/>
              </a:spcBef>
              <a:buNone/>
              <a:defRPr sz="1400">
                <a:solidFill>
                  <a:schemeClr val="tx1"/>
                </a:solidFill>
              </a:defRPr>
            </a:lvl1pPr>
            <a:lvl2pPr marL="0" indent="0">
              <a:spcBef>
                <a:spcPts val="0"/>
              </a:spcBef>
              <a:buNone/>
              <a:defRPr sz="1300"/>
            </a:lvl2pPr>
            <a:lvl3pPr marL="0" indent="0">
              <a:spcBef>
                <a:spcPts val="0"/>
              </a:spcBef>
              <a:buNone/>
              <a:defRPr sz="1300"/>
            </a:lvl3pPr>
            <a:lvl4pPr marL="0" indent="0">
              <a:spcBef>
                <a:spcPts val="0"/>
              </a:spcBef>
              <a:buNone/>
              <a:defRPr sz="1300"/>
            </a:lvl4pPr>
            <a:lvl5pPr marL="0" indent="0">
              <a:spcBef>
                <a:spcPts val="0"/>
              </a:spcBef>
              <a:buNone/>
              <a:defRPr sz="1300"/>
            </a:lvl5pPr>
          </a:lstStyle>
          <a:p>
            <a:pPr lvl="0"/>
            <a:r>
              <a:rPr lang="en-US" dirty="0" smtClean="0"/>
              <a:t>Section Title – Arial 14pt Regular, Use Title Case</a:t>
            </a:r>
          </a:p>
        </p:txBody>
      </p:sp>
      <p:grpSp>
        <p:nvGrpSpPr>
          <p:cNvPr id="13" name="Group 12"/>
          <p:cNvGrpSpPr/>
          <p:nvPr userDrawn="1"/>
        </p:nvGrpSpPr>
        <p:grpSpPr bwMode="gray">
          <a:xfrm>
            <a:off x="6333296" y="157241"/>
            <a:ext cx="978408" cy="1158842"/>
            <a:chOff x="8617707" y="150734"/>
            <a:chExt cx="978408" cy="1158842"/>
          </a:xfrm>
        </p:grpSpPr>
        <p:sp>
          <p:nvSpPr>
            <p:cNvPr id="14" name="Freeform 13"/>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5" name="Freeform 14"/>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9" name="Rectangle 18"/>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Rectangle 19"/>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1" name="Rectangle 20"/>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2" name="Rectangle 21"/>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3" name="Rectangle 22"/>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4" name="Rectangle 23"/>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Tree>
    <p:extLst>
      <p:ext uri="{BB962C8B-B14F-4D97-AF65-F5344CB8AC3E}">
        <p14:creationId xmlns:p14="http://schemas.microsoft.com/office/powerpoint/2010/main" val="18335332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6" name="Text Placeholder 21"/>
          <p:cNvSpPr>
            <a:spLocks noGrp="1"/>
          </p:cNvSpPr>
          <p:nvPr>
            <p:ph type="body" sz="quarter" idx="17" hasCustomPrompt="1"/>
          </p:nvPr>
        </p:nvSpPr>
        <p:spPr bwMode="gray">
          <a:xfrm>
            <a:off x="5368993" y="9349681"/>
            <a:ext cx="1945415" cy="153888"/>
          </a:xfrm>
          <a:prstGeom prst="rect">
            <a:avLst/>
          </a:prstGeom>
        </p:spPr>
        <p:txBody>
          <a:bodyPr wrap="square" lIns="0" tIns="0" rIns="0" bIns="0" anchor="b">
            <a:spAutoFit/>
          </a:bodyPr>
          <a:lstStyle>
            <a:lvl1pPr marL="0" indent="0" algn="l">
              <a:spcBef>
                <a:spcPts val="0"/>
              </a:spcBef>
              <a:buNone/>
              <a:defRPr sz="500" baseline="0">
                <a:solidFill>
                  <a:schemeClr val="tx1"/>
                </a:solidFill>
                <a:latin typeface="+mn-lt"/>
              </a:defRPr>
            </a:lvl1pPr>
            <a:lvl2pPr algn="l">
              <a:buNone/>
              <a:defRPr sz="600"/>
            </a:lvl2pPr>
            <a:lvl3pPr algn="l">
              <a:buNone/>
              <a:defRPr sz="600"/>
            </a:lvl3pPr>
            <a:lvl4pPr algn="l">
              <a:buNone/>
              <a:defRPr sz="600"/>
            </a:lvl4pPr>
            <a:lvl5pPr algn="l">
              <a:buNone/>
              <a:defRPr sz="600"/>
            </a:lvl5pPr>
          </a:lstStyle>
          <a:p>
            <a:pPr lvl="0"/>
            <a:r>
              <a:rPr lang="en-US" dirty="0" smtClean="0"/>
              <a:t>Source: Click to add source. Use a single space after “Source:” and a period at the end of the source. Stretch the box to the left as needed.</a:t>
            </a:r>
            <a:endParaRPr lang="en-US" dirty="0"/>
          </a:p>
        </p:txBody>
      </p:sp>
      <p:sp>
        <p:nvSpPr>
          <p:cNvPr id="27" name="Text Placeholder 23"/>
          <p:cNvSpPr>
            <a:spLocks noGrp="1"/>
          </p:cNvSpPr>
          <p:nvPr>
            <p:ph type="body" sz="quarter" idx="20" hasCustomPrompt="1"/>
          </p:nvPr>
        </p:nvSpPr>
        <p:spPr bwMode="gray">
          <a:xfrm>
            <a:off x="457612" y="9349681"/>
            <a:ext cx="2610934" cy="153888"/>
          </a:xfrm>
          <a:prstGeom prst="rect">
            <a:avLst/>
          </a:prstGeom>
        </p:spPr>
        <p:txBody>
          <a:bodyPr wrap="square" lIns="0" tIns="0" rIns="0" bIns="0" anchor="b">
            <a:spAutoFit/>
          </a:bodyPr>
          <a:lstStyle>
            <a:lvl1pPr marL="91440" indent="-91440" algn="l" defTabSz="91440">
              <a:spcBef>
                <a:spcPts val="0"/>
              </a:spcBef>
              <a:buFont typeface="+mj-lt"/>
              <a:buAutoNum type="arabicParenR"/>
              <a:defRPr sz="500" baseline="0">
                <a:solidFill>
                  <a:schemeClr val="tx1"/>
                </a:solidFill>
                <a:latin typeface="+mn-lt"/>
              </a:defRPr>
            </a:lvl1pPr>
            <a:lvl2pPr>
              <a:buNone/>
              <a:defRPr sz="600">
                <a:solidFill>
                  <a:schemeClr val="tx1"/>
                </a:solidFill>
              </a:defRPr>
            </a:lvl2pPr>
            <a:lvl3pPr>
              <a:buNone/>
              <a:defRPr sz="600">
                <a:solidFill>
                  <a:schemeClr val="tx1"/>
                </a:solidFill>
              </a:defRPr>
            </a:lvl3pPr>
            <a:lvl4pPr>
              <a:buNone/>
              <a:defRPr sz="600">
                <a:solidFill>
                  <a:schemeClr val="tx1"/>
                </a:solidFill>
              </a:defRPr>
            </a:lvl4pPr>
            <a:lvl5pPr>
              <a:buNone/>
              <a:defRPr sz="600">
                <a:solidFill>
                  <a:schemeClr val="tx1"/>
                </a:solidFill>
              </a:defRPr>
            </a:lvl5pPr>
          </a:lstStyle>
          <a:p>
            <a:pPr lvl="0"/>
            <a:r>
              <a:rPr lang="en-US" dirty="0" smtClean="0"/>
              <a:t>Click to add footnote. Numbers appear automatically (no additional space or tab needed). Use a period at the end of each footnote. Stretch the box to the right as needed.</a:t>
            </a:r>
          </a:p>
        </p:txBody>
      </p:sp>
      <p:cxnSp>
        <p:nvCxnSpPr>
          <p:cNvPr id="9" name="Straight Connector 8"/>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1" name="Text Placeholder 4"/>
          <p:cNvSpPr>
            <a:spLocks noGrp="1"/>
          </p:cNvSpPr>
          <p:nvPr>
            <p:ph type="body" sz="quarter" idx="19" hasCustomPrompt="1"/>
          </p:nvPr>
        </p:nvSpPr>
        <p:spPr bwMode="gray">
          <a:xfrm>
            <a:off x="457378" y="462824"/>
            <a:ext cx="3200400" cy="138499"/>
          </a:xfrm>
          <a:prstGeom prst="rect">
            <a:avLst/>
          </a:prstGeom>
        </p:spPr>
        <p:txBody>
          <a:bodyPr wrap="square" lIns="0" tIns="0" rIns="0" bIns="0">
            <a:spAutoFit/>
          </a:bodyPr>
          <a:lstStyle>
            <a:lvl1pPr marL="0" indent="0">
              <a:spcBef>
                <a:spcPts val="0"/>
              </a:spcBef>
              <a:buNone/>
              <a:defRPr sz="900" baseline="0">
                <a:solidFill>
                  <a:schemeClr val="tx1"/>
                </a:solidFill>
              </a:defRPr>
            </a:lvl1pPr>
          </a:lstStyle>
          <a:p>
            <a:pPr lvl="0"/>
            <a:r>
              <a:rPr lang="en-US" dirty="0" smtClean="0"/>
              <a:t>Top Kicker – Arial 9pt Regular, Use Title Case</a:t>
            </a:r>
            <a:endParaRPr lang="en-US" dirty="0"/>
          </a:p>
        </p:txBody>
      </p:sp>
      <p:sp>
        <p:nvSpPr>
          <p:cNvPr id="23" name="Title Placeholder 1"/>
          <p:cNvSpPr>
            <a:spLocks noGrp="1"/>
          </p:cNvSpPr>
          <p:nvPr>
            <p:ph type="title" hasCustomPrompt="1"/>
          </p:nvPr>
        </p:nvSpPr>
        <p:spPr bwMode="gray">
          <a:xfrm>
            <a:off x="457379" y="761357"/>
            <a:ext cx="5738706" cy="338554"/>
          </a:xfrm>
          <a:prstGeom prst="rect">
            <a:avLst/>
          </a:prstGeom>
        </p:spPr>
        <p:txBody>
          <a:bodyPr vert="horz" wrap="square" lIns="0" tIns="0" rIns="0" bIns="0" rtlCol="0" anchor="b">
            <a:spAutoFit/>
          </a:bodyPr>
          <a:lstStyle>
            <a:lvl1pPr>
              <a:defRPr sz="2200" b="0">
                <a:solidFill>
                  <a:schemeClr val="tx2"/>
                </a:solidFill>
              </a:defRPr>
            </a:lvl1pPr>
          </a:lstStyle>
          <a:p>
            <a:r>
              <a:rPr lang="en-US" dirty="0" smtClean="0"/>
              <a:t>Slide Title – Arial 22pt Regular, Use Title Case</a:t>
            </a:r>
            <a:endParaRPr lang="en-US" dirty="0"/>
          </a:p>
        </p:txBody>
      </p:sp>
      <p:sp>
        <p:nvSpPr>
          <p:cNvPr id="24" name="Text Placeholder 4"/>
          <p:cNvSpPr>
            <a:spLocks noGrp="1"/>
          </p:cNvSpPr>
          <p:nvPr>
            <p:ph type="body" sz="quarter" idx="11" hasCustomPrompt="1"/>
          </p:nvPr>
        </p:nvSpPr>
        <p:spPr bwMode="gray">
          <a:xfrm>
            <a:off x="457379" y="1253713"/>
            <a:ext cx="5738706"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 Use Title Case</a:t>
            </a:r>
            <a:endParaRPr lang="en-US" dirty="0"/>
          </a:p>
        </p:txBody>
      </p:sp>
      <p:grpSp>
        <p:nvGrpSpPr>
          <p:cNvPr id="8" name="Group 7"/>
          <p:cNvGrpSpPr/>
          <p:nvPr userDrawn="1"/>
        </p:nvGrpSpPr>
        <p:grpSpPr>
          <a:xfrm>
            <a:off x="6333296" y="157241"/>
            <a:ext cx="978408" cy="1158842"/>
            <a:chOff x="8617707" y="150734"/>
            <a:chExt cx="978408" cy="1158842"/>
          </a:xfrm>
        </p:grpSpPr>
        <p:sp>
          <p:nvSpPr>
            <p:cNvPr id="10" name="Freeform 9"/>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1" name="Freeform 10"/>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2" name="Rectangle 11"/>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3" name="Rectangle 12"/>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4" name="Rectangle 13"/>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5" name="Rectangle 14"/>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6" name="Rectangle 15"/>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17" name="Rectangle 16"/>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18" name="Rectangle 17"/>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Tree>
    <p:extLst>
      <p:ext uri="{BB962C8B-B14F-4D97-AF65-F5344CB8AC3E}">
        <p14:creationId xmlns:p14="http://schemas.microsoft.com/office/powerpoint/2010/main" val="21035942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Standard">
    <p:spTree>
      <p:nvGrpSpPr>
        <p:cNvPr id="1" name=""/>
        <p:cNvGrpSpPr/>
        <p:nvPr/>
      </p:nvGrpSpPr>
      <p:grpSpPr>
        <a:xfrm>
          <a:off x="0" y="0"/>
          <a:ext cx="0" cy="0"/>
          <a:chOff x="0" y="0"/>
          <a:chExt cx="0" cy="0"/>
        </a:xfrm>
      </p:grpSpPr>
      <p:cxnSp>
        <p:nvCxnSpPr>
          <p:cNvPr id="13" name="Straight Connector 12"/>
          <p:cNvCxnSpPr/>
          <p:nvPr userDrawn="1"/>
        </p:nvCxnSpPr>
        <p:spPr bwMode="gray">
          <a:xfrm>
            <a:off x="2329643" y="1419216"/>
            <a:ext cx="0" cy="7772399"/>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4" name="Text Placeholder 15"/>
          <p:cNvSpPr>
            <a:spLocks noGrp="1"/>
          </p:cNvSpPr>
          <p:nvPr>
            <p:ph type="body" sz="quarter" idx="32" hasCustomPrompt="1"/>
          </p:nvPr>
        </p:nvSpPr>
        <p:spPr bwMode="gray">
          <a:xfrm>
            <a:off x="458899" y="1419216"/>
            <a:ext cx="1828800" cy="7772399"/>
          </a:xfrm>
          <a:prstGeom prst="rect">
            <a:avLst/>
          </a:prstGeom>
        </p:spPr>
        <p:txBody>
          <a:bodyPr lIns="0" tIns="0" rIns="0" bIns="0">
            <a:noAutofit/>
          </a:bodyPr>
          <a:lstStyle>
            <a:lvl1pPr marL="0" marR="0" indent="0" algn="l" defTabSz="1018879" rtl="0" eaLnBrk="1" fontAlgn="auto" latinLnBrk="0" hangingPunct="1">
              <a:lnSpc>
                <a:spcPts val="1300"/>
              </a:lnSpc>
              <a:spcBef>
                <a:spcPts val="500"/>
              </a:spcBef>
              <a:spcAft>
                <a:spcPts val="0"/>
              </a:spcAft>
              <a:buClrTx/>
              <a:buSzTx/>
              <a:buFont typeface="Arial" pitchFamily="34" charset="0"/>
              <a:buNone/>
              <a:tabLst/>
              <a:defRPr baseline="0"/>
            </a:lvl1pPr>
            <a:lvl2pPr>
              <a:buNone/>
              <a:defRPr/>
            </a:lvl2pPr>
            <a:lvl3pPr>
              <a:buNone/>
              <a:defRPr/>
            </a:lvl3pPr>
            <a:lvl4pPr>
              <a:buNone/>
              <a:defRPr/>
            </a:lvl4pPr>
            <a:lvl5pPr>
              <a:buNone/>
              <a:defRPr/>
            </a:lvl5pPr>
          </a:lstStyle>
          <a:p>
            <a:pPr lvl="0"/>
            <a:r>
              <a:rPr lang="en-US" dirty="0" smtClean="0"/>
              <a:t>Body Text – Arial 10pt Regular.</a:t>
            </a:r>
            <a:br>
              <a:rPr lang="en-US" dirty="0" smtClean="0"/>
            </a:br>
            <a:r>
              <a:rPr lang="en-US" dirty="0" smtClean="0"/>
              <a:t>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sp>
        <p:nvSpPr>
          <p:cNvPr id="16" name="Text Placeholder 21"/>
          <p:cNvSpPr>
            <a:spLocks noGrp="1"/>
          </p:cNvSpPr>
          <p:nvPr>
            <p:ph type="body" sz="quarter" idx="17" hasCustomPrompt="1"/>
          </p:nvPr>
        </p:nvSpPr>
        <p:spPr bwMode="gray">
          <a:xfrm>
            <a:off x="5368993" y="9349681"/>
            <a:ext cx="1945415" cy="153888"/>
          </a:xfrm>
          <a:prstGeom prst="rect">
            <a:avLst/>
          </a:prstGeom>
        </p:spPr>
        <p:txBody>
          <a:bodyPr wrap="square" lIns="0" tIns="0" rIns="0" bIns="0" anchor="b">
            <a:spAutoFit/>
          </a:bodyPr>
          <a:lstStyle>
            <a:lvl1pPr marL="0" indent="0" algn="l">
              <a:spcBef>
                <a:spcPts val="0"/>
              </a:spcBef>
              <a:buNone/>
              <a:defRPr sz="500" baseline="0">
                <a:solidFill>
                  <a:schemeClr val="tx1"/>
                </a:solidFill>
                <a:latin typeface="+mn-lt"/>
              </a:defRPr>
            </a:lvl1pPr>
            <a:lvl2pPr algn="l">
              <a:buNone/>
              <a:defRPr sz="600"/>
            </a:lvl2pPr>
            <a:lvl3pPr algn="l">
              <a:buNone/>
              <a:defRPr sz="600"/>
            </a:lvl3pPr>
            <a:lvl4pPr algn="l">
              <a:buNone/>
              <a:defRPr sz="600"/>
            </a:lvl4pPr>
            <a:lvl5pPr algn="l">
              <a:buNone/>
              <a:defRPr sz="600"/>
            </a:lvl5pPr>
          </a:lstStyle>
          <a:p>
            <a:pPr lvl="0"/>
            <a:r>
              <a:rPr lang="en-US" dirty="0" smtClean="0"/>
              <a:t>Source: Click to add source. Use a single space after “Source:” and a period at the end of the source. Stretch the box to the left as needed.</a:t>
            </a:r>
            <a:endParaRPr lang="en-US" dirty="0"/>
          </a:p>
        </p:txBody>
      </p:sp>
      <p:sp>
        <p:nvSpPr>
          <p:cNvPr id="17" name="Text Placeholder 23"/>
          <p:cNvSpPr>
            <a:spLocks noGrp="1"/>
          </p:cNvSpPr>
          <p:nvPr>
            <p:ph type="body" sz="quarter" idx="20" hasCustomPrompt="1"/>
          </p:nvPr>
        </p:nvSpPr>
        <p:spPr bwMode="gray">
          <a:xfrm>
            <a:off x="457612" y="9349681"/>
            <a:ext cx="2610934" cy="153888"/>
          </a:xfrm>
          <a:prstGeom prst="rect">
            <a:avLst/>
          </a:prstGeom>
        </p:spPr>
        <p:txBody>
          <a:bodyPr wrap="square" lIns="0" tIns="0" rIns="0" bIns="0" anchor="b">
            <a:spAutoFit/>
          </a:bodyPr>
          <a:lstStyle>
            <a:lvl1pPr marL="91440" indent="-91440" algn="l" defTabSz="91440">
              <a:spcBef>
                <a:spcPts val="0"/>
              </a:spcBef>
              <a:buFont typeface="+mj-lt"/>
              <a:buAutoNum type="arabicParenR"/>
              <a:defRPr sz="500" baseline="0">
                <a:solidFill>
                  <a:schemeClr val="tx1"/>
                </a:solidFill>
                <a:latin typeface="+mn-lt"/>
              </a:defRPr>
            </a:lvl1pPr>
            <a:lvl2pPr>
              <a:buNone/>
              <a:defRPr sz="600">
                <a:solidFill>
                  <a:schemeClr val="tx1"/>
                </a:solidFill>
              </a:defRPr>
            </a:lvl2pPr>
            <a:lvl3pPr>
              <a:buNone/>
              <a:defRPr sz="600">
                <a:solidFill>
                  <a:schemeClr val="tx1"/>
                </a:solidFill>
              </a:defRPr>
            </a:lvl3pPr>
            <a:lvl4pPr>
              <a:buNone/>
              <a:defRPr sz="600">
                <a:solidFill>
                  <a:schemeClr val="tx1"/>
                </a:solidFill>
              </a:defRPr>
            </a:lvl4pPr>
            <a:lvl5pPr>
              <a:buNone/>
              <a:defRPr sz="600">
                <a:solidFill>
                  <a:schemeClr val="tx1"/>
                </a:solidFill>
              </a:defRPr>
            </a:lvl5pPr>
          </a:lstStyle>
          <a:p>
            <a:pPr lvl="0"/>
            <a:r>
              <a:rPr lang="en-US" dirty="0" smtClean="0"/>
              <a:t>Click to add footnote. Numbers appear automatically (no additional space or tab needed). Use a period at the end of each footnote. Stretch the box to the right as needed.</a:t>
            </a:r>
          </a:p>
        </p:txBody>
      </p:sp>
      <p:cxnSp>
        <p:nvCxnSpPr>
          <p:cNvPr id="11" name="Straight Connector 10"/>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3" name="Text Placeholder 4"/>
          <p:cNvSpPr>
            <a:spLocks noGrp="1"/>
          </p:cNvSpPr>
          <p:nvPr>
            <p:ph type="body" sz="quarter" idx="30" hasCustomPrompt="1"/>
          </p:nvPr>
        </p:nvSpPr>
        <p:spPr bwMode="gray">
          <a:xfrm>
            <a:off x="2400545" y="1419211"/>
            <a:ext cx="4914199"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 Use Title Case</a:t>
            </a:r>
            <a:endParaRPr lang="en-US" dirty="0"/>
          </a:p>
        </p:txBody>
      </p:sp>
      <p:sp>
        <p:nvSpPr>
          <p:cNvPr id="35" name="Text Placeholder 4"/>
          <p:cNvSpPr>
            <a:spLocks noGrp="1"/>
          </p:cNvSpPr>
          <p:nvPr>
            <p:ph type="body" sz="quarter" idx="19" hasCustomPrompt="1"/>
          </p:nvPr>
        </p:nvSpPr>
        <p:spPr bwMode="gray">
          <a:xfrm>
            <a:off x="457378" y="462824"/>
            <a:ext cx="3200400" cy="138499"/>
          </a:xfrm>
          <a:prstGeom prst="rect">
            <a:avLst/>
          </a:prstGeom>
        </p:spPr>
        <p:txBody>
          <a:bodyPr wrap="square" lIns="0" tIns="0" rIns="0" bIns="0">
            <a:spAutoFit/>
          </a:bodyPr>
          <a:lstStyle>
            <a:lvl1pPr marL="0" indent="0">
              <a:spcBef>
                <a:spcPts val="0"/>
              </a:spcBef>
              <a:buNone/>
              <a:defRPr sz="900" baseline="0">
                <a:solidFill>
                  <a:schemeClr val="tx1"/>
                </a:solidFill>
              </a:defRPr>
            </a:lvl1pPr>
          </a:lstStyle>
          <a:p>
            <a:pPr lvl="0"/>
            <a:r>
              <a:rPr lang="en-US" dirty="0" smtClean="0"/>
              <a:t>Top Kicker – Arial 9pt Regular, Use Title Case</a:t>
            </a:r>
            <a:endParaRPr lang="en-US" dirty="0"/>
          </a:p>
        </p:txBody>
      </p:sp>
      <p:grpSp>
        <p:nvGrpSpPr>
          <p:cNvPr id="10" name="Group 9"/>
          <p:cNvGrpSpPr/>
          <p:nvPr userDrawn="1"/>
        </p:nvGrpSpPr>
        <p:grpSpPr>
          <a:xfrm>
            <a:off x="6333296" y="157241"/>
            <a:ext cx="978408" cy="1158842"/>
            <a:chOff x="8617707" y="150734"/>
            <a:chExt cx="978408" cy="1158842"/>
          </a:xfrm>
        </p:grpSpPr>
        <p:sp>
          <p:nvSpPr>
            <p:cNvPr id="12" name="Freeform 11"/>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5" name="Freeform 14"/>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9" name="Rectangle 18"/>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Rectangle 19"/>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1" name="Rectangle 20"/>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2" name="Rectangle 21"/>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3" name="Rectangle 22"/>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4" name="Rectangle 23"/>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5" name="Title Placeholder 1"/>
          <p:cNvSpPr>
            <a:spLocks noGrp="1"/>
          </p:cNvSpPr>
          <p:nvPr>
            <p:ph type="title" hasCustomPrompt="1"/>
          </p:nvPr>
        </p:nvSpPr>
        <p:spPr bwMode="gray">
          <a:xfrm>
            <a:off x="457379" y="761357"/>
            <a:ext cx="5738706" cy="338554"/>
          </a:xfrm>
          <a:prstGeom prst="rect">
            <a:avLst/>
          </a:prstGeom>
        </p:spPr>
        <p:txBody>
          <a:bodyPr vert="horz" wrap="square" lIns="0" tIns="0" rIns="0" bIns="0" rtlCol="0" anchor="b">
            <a:spAutoFit/>
          </a:bodyPr>
          <a:lstStyle>
            <a:lvl1pPr>
              <a:defRPr sz="2200" b="0">
                <a:solidFill>
                  <a:schemeClr val="tx2"/>
                </a:solidFill>
              </a:defRPr>
            </a:lvl1pPr>
          </a:lstStyle>
          <a:p>
            <a:r>
              <a:rPr lang="en-US" dirty="0" smtClean="0"/>
              <a:t>Slide Title – Arial 22pt Regular, Use Title Case</a:t>
            </a:r>
            <a:endParaRPr lang="en-US" dirty="0"/>
          </a:p>
        </p:txBody>
      </p:sp>
    </p:spTree>
    <p:extLst>
      <p:ext uri="{BB962C8B-B14F-4D97-AF65-F5344CB8AC3E}">
        <p14:creationId xmlns:p14="http://schemas.microsoft.com/office/powerpoint/2010/main" val="377508925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Standard Two Slides">
    <p:spTree>
      <p:nvGrpSpPr>
        <p:cNvPr id="1" name=""/>
        <p:cNvGrpSpPr/>
        <p:nvPr/>
      </p:nvGrpSpPr>
      <p:grpSpPr>
        <a:xfrm>
          <a:off x="0" y="0"/>
          <a:ext cx="0" cy="0"/>
          <a:chOff x="0" y="0"/>
          <a:chExt cx="0" cy="0"/>
        </a:xfrm>
      </p:grpSpPr>
      <p:sp>
        <p:nvSpPr>
          <p:cNvPr id="18" name="Text Placeholder 21"/>
          <p:cNvSpPr>
            <a:spLocks noGrp="1"/>
          </p:cNvSpPr>
          <p:nvPr>
            <p:ph type="body" sz="quarter" idx="17" hasCustomPrompt="1"/>
          </p:nvPr>
        </p:nvSpPr>
        <p:spPr bwMode="gray">
          <a:xfrm>
            <a:off x="5368993" y="9349681"/>
            <a:ext cx="1945415" cy="153888"/>
          </a:xfrm>
          <a:prstGeom prst="rect">
            <a:avLst/>
          </a:prstGeom>
        </p:spPr>
        <p:txBody>
          <a:bodyPr wrap="square" lIns="0" tIns="0" rIns="0" bIns="0" anchor="b">
            <a:spAutoFit/>
          </a:bodyPr>
          <a:lstStyle>
            <a:lvl1pPr marL="0" indent="0" algn="l">
              <a:spcBef>
                <a:spcPts val="0"/>
              </a:spcBef>
              <a:buNone/>
              <a:defRPr sz="500" baseline="0">
                <a:solidFill>
                  <a:schemeClr val="tx1"/>
                </a:solidFill>
                <a:latin typeface="+mn-lt"/>
              </a:defRPr>
            </a:lvl1pPr>
            <a:lvl2pPr algn="l">
              <a:buNone/>
              <a:defRPr sz="600"/>
            </a:lvl2pPr>
            <a:lvl3pPr algn="l">
              <a:buNone/>
              <a:defRPr sz="600"/>
            </a:lvl3pPr>
            <a:lvl4pPr algn="l">
              <a:buNone/>
              <a:defRPr sz="600"/>
            </a:lvl4pPr>
            <a:lvl5pPr algn="l">
              <a:buNone/>
              <a:defRPr sz="600"/>
            </a:lvl5pPr>
          </a:lstStyle>
          <a:p>
            <a:pPr lvl="0"/>
            <a:r>
              <a:rPr lang="en-US" dirty="0" smtClean="0"/>
              <a:t>Source: Click to add source. Use a single space after “Source:” and a period at the end of the source. Stretch the box to the left as needed.</a:t>
            </a:r>
            <a:endParaRPr lang="en-US" dirty="0"/>
          </a:p>
        </p:txBody>
      </p:sp>
      <p:sp>
        <p:nvSpPr>
          <p:cNvPr id="19" name="Text Placeholder 23"/>
          <p:cNvSpPr>
            <a:spLocks noGrp="1"/>
          </p:cNvSpPr>
          <p:nvPr>
            <p:ph type="body" sz="quarter" idx="20" hasCustomPrompt="1"/>
          </p:nvPr>
        </p:nvSpPr>
        <p:spPr bwMode="gray">
          <a:xfrm>
            <a:off x="457612" y="9349681"/>
            <a:ext cx="2610934" cy="153888"/>
          </a:xfrm>
          <a:prstGeom prst="rect">
            <a:avLst/>
          </a:prstGeom>
        </p:spPr>
        <p:txBody>
          <a:bodyPr wrap="square" lIns="0" tIns="0" rIns="0" bIns="0" anchor="b">
            <a:spAutoFit/>
          </a:bodyPr>
          <a:lstStyle>
            <a:lvl1pPr marL="91440" indent="-91440" algn="l" defTabSz="91440">
              <a:spcBef>
                <a:spcPts val="0"/>
              </a:spcBef>
              <a:buFont typeface="+mj-lt"/>
              <a:buAutoNum type="arabicParenR"/>
              <a:defRPr sz="500" baseline="0">
                <a:solidFill>
                  <a:schemeClr val="tx1"/>
                </a:solidFill>
                <a:latin typeface="+mn-lt"/>
              </a:defRPr>
            </a:lvl1pPr>
            <a:lvl2pPr>
              <a:buNone/>
              <a:defRPr sz="600">
                <a:solidFill>
                  <a:schemeClr val="tx1"/>
                </a:solidFill>
              </a:defRPr>
            </a:lvl2pPr>
            <a:lvl3pPr>
              <a:buNone/>
              <a:defRPr sz="600">
                <a:solidFill>
                  <a:schemeClr val="tx1"/>
                </a:solidFill>
              </a:defRPr>
            </a:lvl3pPr>
            <a:lvl4pPr>
              <a:buNone/>
              <a:defRPr sz="600">
                <a:solidFill>
                  <a:schemeClr val="tx1"/>
                </a:solidFill>
              </a:defRPr>
            </a:lvl4pPr>
            <a:lvl5pPr>
              <a:buNone/>
              <a:defRPr sz="600">
                <a:solidFill>
                  <a:schemeClr val="tx1"/>
                </a:solidFill>
              </a:defRPr>
            </a:lvl5pPr>
          </a:lstStyle>
          <a:p>
            <a:pPr lvl="0"/>
            <a:r>
              <a:rPr lang="en-US" dirty="0" smtClean="0"/>
              <a:t>Click to add footnote. Numbers appear automatically (no additional space or tab needed). Use a period at the end of each footnote. Stretch the box to the right as needed.</a:t>
            </a:r>
          </a:p>
        </p:txBody>
      </p:sp>
      <p:sp>
        <p:nvSpPr>
          <p:cNvPr id="21" name="Text Placeholder 15"/>
          <p:cNvSpPr>
            <a:spLocks noGrp="1"/>
          </p:cNvSpPr>
          <p:nvPr>
            <p:ph type="body" sz="quarter" idx="32" hasCustomPrompt="1"/>
          </p:nvPr>
        </p:nvSpPr>
        <p:spPr bwMode="gray">
          <a:xfrm>
            <a:off x="458899" y="1419210"/>
            <a:ext cx="1828800" cy="3687714"/>
          </a:xfrm>
          <a:prstGeom prst="rect">
            <a:avLst/>
          </a:prstGeom>
        </p:spPr>
        <p:txBody>
          <a:bodyPr lIns="0" tIns="0" rIns="0" bIns="0">
            <a:noAutofit/>
          </a:bodyPr>
          <a:lstStyle>
            <a:lvl1pPr marL="0" marR="0" indent="0" algn="l" defTabSz="1018879" rtl="0" eaLnBrk="1" fontAlgn="auto" latinLnBrk="0" hangingPunct="1">
              <a:lnSpc>
                <a:spcPts val="1300"/>
              </a:lnSpc>
              <a:spcBef>
                <a:spcPts val="500"/>
              </a:spcBef>
              <a:spcAft>
                <a:spcPts val="0"/>
              </a:spcAft>
              <a:buClrTx/>
              <a:buSzTx/>
              <a:buFont typeface="Arial" pitchFamily="34" charset="0"/>
              <a:buNone/>
              <a:tabLst/>
              <a:defRPr baseline="0"/>
            </a:lvl1pPr>
            <a:lvl2pPr>
              <a:buNone/>
              <a:defRPr/>
            </a:lvl2pPr>
            <a:lvl3pPr>
              <a:buNone/>
              <a:defRPr/>
            </a:lvl3pPr>
            <a:lvl4pPr>
              <a:buNone/>
              <a:defRPr/>
            </a:lvl4pPr>
            <a:lvl5pPr>
              <a:buNone/>
              <a:defRPr/>
            </a:lvl5pPr>
          </a:lstStyle>
          <a:p>
            <a:pPr lvl="0"/>
            <a:r>
              <a:rPr lang="en-US" dirty="0" smtClean="0"/>
              <a:t>Body Text – Arial 10pt Regular.</a:t>
            </a:r>
            <a:br>
              <a:rPr lang="en-US" dirty="0" smtClean="0"/>
            </a:br>
            <a:r>
              <a:rPr lang="en-US" dirty="0" smtClean="0"/>
              <a:t>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cxnSp>
        <p:nvCxnSpPr>
          <p:cNvPr id="28" name="Straight Connector 27"/>
          <p:cNvCxnSpPr/>
          <p:nvPr userDrawn="1"/>
        </p:nvCxnSpPr>
        <p:spPr bwMode="gray">
          <a:xfrm>
            <a:off x="2329643" y="1419210"/>
            <a:ext cx="0" cy="3685032"/>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8" name="Text Placeholder 4"/>
          <p:cNvSpPr>
            <a:spLocks noGrp="1"/>
          </p:cNvSpPr>
          <p:nvPr>
            <p:ph type="body" sz="quarter" idx="45" hasCustomPrompt="1"/>
          </p:nvPr>
        </p:nvSpPr>
        <p:spPr bwMode="gray">
          <a:xfrm>
            <a:off x="2400544" y="1648205"/>
            <a:ext cx="4916244" cy="184666"/>
          </a:xfrm>
          <a:prstGeom prst="rect">
            <a:avLst/>
          </a:prstGeom>
        </p:spPr>
        <p:txBody>
          <a:bodyPr wrap="square" lIns="0" tIns="0" rIns="0" bIns="0">
            <a:spAutoFit/>
          </a:bodyPr>
          <a:lstStyle>
            <a:lvl1pPr marL="0" indent="0">
              <a:spcBef>
                <a:spcPts val="0"/>
              </a:spcBef>
              <a:buNone/>
              <a:defRPr sz="1200" i="1" baseline="0">
                <a:solidFill>
                  <a:schemeClr val="tx1"/>
                </a:solidFill>
              </a:defRPr>
            </a:lvl1pPr>
          </a:lstStyle>
          <a:p>
            <a:pPr lvl="0"/>
            <a:r>
              <a:rPr lang="en-US" dirty="0" smtClean="0"/>
              <a:t>Slide Subtitle – Arial 12pt Regular Italic, Use Title Case</a:t>
            </a:r>
            <a:endParaRPr lang="en-US" dirty="0"/>
          </a:p>
        </p:txBody>
      </p:sp>
      <p:cxnSp>
        <p:nvCxnSpPr>
          <p:cNvPr id="16" name="Straight Connector 15"/>
          <p:cNvCxnSpPr/>
          <p:nvPr userDrawn="1"/>
        </p:nvCxnSpPr>
        <p:spPr bwMode="gray">
          <a:xfrm>
            <a:off x="457378" y="1165689"/>
            <a:ext cx="6859410"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7" name="Text Placeholder 4"/>
          <p:cNvSpPr>
            <a:spLocks noGrp="1"/>
          </p:cNvSpPr>
          <p:nvPr>
            <p:ph type="body" sz="quarter" idx="30" hasCustomPrompt="1"/>
          </p:nvPr>
        </p:nvSpPr>
        <p:spPr bwMode="gray">
          <a:xfrm>
            <a:off x="2400545" y="1419211"/>
            <a:ext cx="4914199"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 Use Title Case</a:t>
            </a:r>
            <a:endParaRPr lang="en-US" dirty="0"/>
          </a:p>
        </p:txBody>
      </p:sp>
      <p:sp>
        <p:nvSpPr>
          <p:cNvPr id="40" name="Text Placeholder 4"/>
          <p:cNvSpPr>
            <a:spLocks noGrp="1"/>
          </p:cNvSpPr>
          <p:nvPr>
            <p:ph type="body" sz="quarter" idx="19" hasCustomPrompt="1"/>
          </p:nvPr>
        </p:nvSpPr>
        <p:spPr bwMode="gray">
          <a:xfrm>
            <a:off x="457378" y="462824"/>
            <a:ext cx="3200400" cy="138499"/>
          </a:xfrm>
          <a:prstGeom prst="rect">
            <a:avLst/>
          </a:prstGeom>
        </p:spPr>
        <p:txBody>
          <a:bodyPr wrap="square" lIns="0" tIns="0" rIns="0" bIns="0">
            <a:spAutoFit/>
          </a:bodyPr>
          <a:lstStyle>
            <a:lvl1pPr marL="0" indent="0">
              <a:spcBef>
                <a:spcPts val="0"/>
              </a:spcBef>
              <a:buNone/>
              <a:defRPr sz="900" baseline="0">
                <a:solidFill>
                  <a:schemeClr val="tx1"/>
                </a:solidFill>
              </a:defRPr>
            </a:lvl1pPr>
          </a:lstStyle>
          <a:p>
            <a:pPr lvl="0"/>
            <a:r>
              <a:rPr lang="en-US" dirty="0" smtClean="0"/>
              <a:t>Top Kicker – Arial 9pt Regular, Use Title Case</a:t>
            </a:r>
            <a:endParaRPr lang="en-US" dirty="0"/>
          </a:p>
        </p:txBody>
      </p:sp>
      <p:sp>
        <p:nvSpPr>
          <p:cNvPr id="43" name="Text Placeholder 15"/>
          <p:cNvSpPr>
            <a:spLocks noGrp="1"/>
          </p:cNvSpPr>
          <p:nvPr>
            <p:ph type="body" sz="quarter" idx="46" hasCustomPrompt="1"/>
          </p:nvPr>
        </p:nvSpPr>
        <p:spPr bwMode="gray">
          <a:xfrm>
            <a:off x="458899" y="5335588"/>
            <a:ext cx="1828800" cy="3687714"/>
          </a:xfrm>
          <a:prstGeom prst="rect">
            <a:avLst/>
          </a:prstGeom>
        </p:spPr>
        <p:txBody>
          <a:bodyPr lIns="0" tIns="0" rIns="0" bIns="0">
            <a:noAutofit/>
          </a:bodyPr>
          <a:lstStyle>
            <a:lvl1pPr marL="0" marR="0" indent="0" algn="l" defTabSz="1018879" rtl="0" eaLnBrk="1" fontAlgn="auto" latinLnBrk="0" hangingPunct="1">
              <a:lnSpc>
                <a:spcPts val="1300"/>
              </a:lnSpc>
              <a:spcBef>
                <a:spcPts val="500"/>
              </a:spcBef>
              <a:spcAft>
                <a:spcPts val="0"/>
              </a:spcAft>
              <a:buClrTx/>
              <a:buSzTx/>
              <a:buFont typeface="Arial" pitchFamily="34" charset="0"/>
              <a:buNone/>
              <a:tabLst/>
              <a:defRPr baseline="0"/>
            </a:lvl1pPr>
            <a:lvl2pPr>
              <a:buNone/>
              <a:defRPr/>
            </a:lvl2pPr>
            <a:lvl3pPr>
              <a:buNone/>
              <a:defRPr/>
            </a:lvl3pPr>
            <a:lvl4pPr>
              <a:buNone/>
              <a:defRPr/>
            </a:lvl4pPr>
            <a:lvl5pPr>
              <a:buNone/>
              <a:defRPr/>
            </a:lvl5pPr>
          </a:lstStyle>
          <a:p>
            <a:pPr lvl="0"/>
            <a:r>
              <a:rPr lang="en-US" dirty="0" smtClean="0"/>
              <a:t>Body Text – Arial 10pt Regular.</a:t>
            </a:r>
            <a:br>
              <a:rPr lang="en-US" dirty="0" smtClean="0"/>
            </a:br>
            <a:r>
              <a:rPr lang="en-US" dirty="0" smtClean="0"/>
              <a:t>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Click to add text. Click to add text. </a:t>
            </a:r>
          </a:p>
        </p:txBody>
      </p:sp>
      <p:cxnSp>
        <p:nvCxnSpPr>
          <p:cNvPr id="44" name="Straight Connector 43"/>
          <p:cNvCxnSpPr/>
          <p:nvPr userDrawn="1"/>
        </p:nvCxnSpPr>
        <p:spPr bwMode="gray">
          <a:xfrm>
            <a:off x="2329643" y="5335588"/>
            <a:ext cx="0" cy="3685032"/>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5" name="Text Placeholder 4"/>
          <p:cNvSpPr>
            <a:spLocks noGrp="1"/>
          </p:cNvSpPr>
          <p:nvPr>
            <p:ph type="body" sz="quarter" idx="47" hasCustomPrompt="1"/>
          </p:nvPr>
        </p:nvSpPr>
        <p:spPr bwMode="gray">
          <a:xfrm>
            <a:off x="2400544" y="5564583"/>
            <a:ext cx="4916244" cy="184666"/>
          </a:xfrm>
          <a:prstGeom prst="rect">
            <a:avLst/>
          </a:prstGeom>
        </p:spPr>
        <p:txBody>
          <a:bodyPr wrap="square" lIns="0" tIns="0" rIns="0" bIns="0">
            <a:spAutoFit/>
          </a:bodyPr>
          <a:lstStyle>
            <a:lvl1pPr marL="0" indent="0">
              <a:spcBef>
                <a:spcPts val="0"/>
              </a:spcBef>
              <a:buNone/>
              <a:defRPr sz="1200" i="1" baseline="0">
                <a:solidFill>
                  <a:schemeClr val="tx1"/>
                </a:solidFill>
              </a:defRPr>
            </a:lvl1pPr>
          </a:lstStyle>
          <a:p>
            <a:pPr lvl="0"/>
            <a:r>
              <a:rPr lang="en-US" dirty="0" smtClean="0"/>
              <a:t>Slide Subtitle – Arial 12pt Regular Italic, Use Title Case</a:t>
            </a:r>
            <a:endParaRPr lang="en-US" dirty="0"/>
          </a:p>
        </p:txBody>
      </p:sp>
      <p:sp>
        <p:nvSpPr>
          <p:cNvPr id="46" name="Text Placeholder 4"/>
          <p:cNvSpPr>
            <a:spLocks noGrp="1"/>
          </p:cNvSpPr>
          <p:nvPr>
            <p:ph type="body" sz="quarter" idx="48" hasCustomPrompt="1"/>
          </p:nvPr>
        </p:nvSpPr>
        <p:spPr bwMode="gray">
          <a:xfrm>
            <a:off x="2400545" y="5335589"/>
            <a:ext cx="4914199"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 Use Title Case</a:t>
            </a:r>
            <a:endParaRPr lang="en-US" dirty="0"/>
          </a:p>
        </p:txBody>
      </p:sp>
      <p:grpSp>
        <p:nvGrpSpPr>
          <p:cNvPr id="15" name="Group 14"/>
          <p:cNvGrpSpPr/>
          <p:nvPr userDrawn="1"/>
        </p:nvGrpSpPr>
        <p:grpSpPr>
          <a:xfrm>
            <a:off x="6333296" y="157241"/>
            <a:ext cx="978408" cy="1158842"/>
            <a:chOff x="8617707" y="150734"/>
            <a:chExt cx="978408" cy="1158842"/>
          </a:xfrm>
        </p:grpSpPr>
        <p:sp>
          <p:nvSpPr>
            <p:cNvPr id="17" name="Freeform 16"/>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Freeform 19"/>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2" name="Rectangle 21"/>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3" name="Rectangle 22"/>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4" name="Rectangle 23"/>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5" name="Rectangle 24"/>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6" name="Rectangle 25"/>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7" name="Rectangle 26"/>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9" name="Rectangle 28"/>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30" name="Title Placeholder 1"/>
          <p:cNvSpPr>
            <a:spLocks noGrp="1"/>
          </p:cNvSpPr>
          <p:nvPr>
            <p:ph type="title" hasCustomPrompt="1"/>
          </p:nvPr>
        </p:nvSpPr>
        <p:spPr bwMode="gray">
          <a:xfrm>
            <a:off x="457379" y="761357"/>
            <a:ext cx="5738706" cy="338554"/>
          </a:xfrm>
          <a:prstGeom prst="rect">
            <a:avLst/>
          </a:prstGeom>
        </p:spPr>
        <p:txBody>
          <a:bodyPr vert="horz" wrap="square" lIns="0" tIns="0" rIns="0" bIns="0" rtlCol="0" anchor="b">
            <a:spAutoFit/>
          </a:bodyPr>
          <a:lstStyle>
            <a:lvl1pPr>
              <a:defRPr sz="2200" b="0">
                <a:solidFill>
                  <a:schemeClr val="tx2"/>
                </a:solidFill>
              </a:defRPr>
            </a:lvl1pPr>
          </a:lstStyle>
          <a:p>
            <a:r>
              <a:rPr lang="en-US" dirty="0" smtClean="0"/>
              <a:t>Slide Title – Arial 22pt Regular, Use Title Case</a:t>
            </a:r>
            <a:endParaRPr lang="en-US" dirty="0"/>
          </a:p>
        </p:txBody>
      </p:sp>
    </p:spTree>
    <p:extLst>
      <p:ext uri="{BB962C8B-B14F-4D97-AF65-F5344CB8AC3E}">
        <p14:creationId xmlns:p14="http://schemas.microsoft.com/office/powerpoint/2010/main" val="38402549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ox Text: Standard">
    <p:spTree>
      <p:nvGrpSpPr>
        <p:cNvPr id="1" name=""/>
        <p:cNvGrpSpPr/>
        <p:nvPr/>
      </p:nvGrpSpPr>
      <p:grpSpPr>
        <a:xfrm>
          <a:off x="0" y="0"/>
          <a:ext cx="0" cy="0"/>
          <a:chOff x="0" y="0"/>
          <a:chExt cx="0" cy="0"/>
        </a:xfrm>
      </p:grpSpPr>
      <p:sp>
        <p:nvSpPr>
          <p:cNvPr id="23" name="Text Placeholder 42"/>
          <p:cNvSpPr>
            <a:spLocks noGrp="1"/>
          </p:cNvSpPr>
          <p:nvPr>
            <p:ph type="body" sz="quarter" idx="43" hasCustomPrompt="1"/>
          </p:nvPr>
        </p:nvSpPr>
        <p:spPr bwMode="gray">
          <a:xfrm>
            <a:off x="458788" y="458114"/>
            <a:ext cx="1892808" cy="9047838"/>
          </a:xfrm>
          <a:prstGeom prst="rect">
            <a:avLst/>
          </a:prstGeom>
          <a:ln w="19050">
            <a:solidFill>
              <a:schemeClr val="accent3"/>
            </a:solidFill>
            <a:miter lim="800000"/>
          </a:ln>
        </p:spPr>
        <p:txBody>
          <a:bodyPr lIns="137160" tIns="137160" rIns="137160" bIns="0">
            <a:noAutofit/>
          </a:bodyPr>
          <a:lstStyle>
            <a:lvl1pPr marL="0" marR="0" indent="0" algn="l" defTabSz="1039999" rtl="0" eaLnBrk="1" fontAlgn="base" latinLnBrk="0" hangingPunct="1">
              <a:lnSpc>
                <a:spcPct val="100000"/>
              </a:lnSpc>
              <a:spcBef>
                <a:spcPts val="0"/>
              </a:spcBef>
              <a:spcAft>
                <a:spcPct val="0"/>
              </a:spcAft>
              <a:buClrTx/>
              <a:buSzTx/>
              <a:buFontTx/>
              <a:buNone/>
              <a:tabLst/>
              <a:defRPr sz="1100" b="1">
                <a:solidFill>
                  <a:schemeClr val="accent3"/>
                </a:solidFill>
              </a:defRPr>
            </a:lvl1pPr>
            <a:lvl2pPr marL="0" indent="1588">
              <a:defRPr/>
            </a:lvl2pPr>
            <a:lvl3pPr marL="0" indent="1588">
              <a:defRPr/>
            </a:lvl3pPr>
            <a:lvl4pPr marL="0" indent="1588">
              <a:defRPr/>
            </a:lvl4pPr>
            <a:lvl5pPr marL="0" indent="1588">
              <a:defRPr/>
            </a:lvl5pPr>
          </a:lstStyle>
          <a:p>
            <a:pPr lvl="0"/>
            <a:r>
              <a:rPr lang="en-US" dirty="0" smtClean="0"/>
              <a:t>Box Title – </a:t>
            </a:r>
            <a:br>
              <a:rPr lang="en-US" dirty="0" smtClean="0"/>
            </a:br>
            <a:r>
              <a:rPr lang="en-US" dirty="0" smtClean="0"/>
              <a:t>Arial 11pt Bold</a:t>
            </a:r>
            <a:endParaRPr lang="en-US" dirty="0"/>
          </a:p>
        </p:txBody>
      </p:sp>
      <p:sp>
        <p:nvSpPr>
          <p:cNvPr id="21" name="Text Placeholder 21"/>
          <p:cNvSpPr>
            <a:spLocks noGrp="1"/>
          </p:cNvSpPr>
          <p:nvPr>
            <p:ph type="body" sz="quarter" idx="17" hasCustomPrompt="1"/>
          </p:nvPr>
        </p:nvSpPr>
        <p:spPr bwMode="gray">
          <a:xfrm>
            <a:off x="5368993" y="9349681"/>
            <a:ext cx="1945415" cy="153888"/>
          </a:xfrm>
          <a:prstGeom prst="rect">
            <a:avLst/>
          </a:prstGeom>
        </p:spPr>
        <p:txBody>
          <a:bodyPr wrap="square" lIns="0" tIns="0" rIns="0" bIns="0" anchor="b">
            <a:spAutoFit/>
          </a:bodyPr>
          <a:lstStyle>
            <a:lvl1pPr marL="0" indent="0" algn="l">
              <a:spcBef>
                <a:spcPts val="0"/>
              </a:spcBef>
              <a:buNone/>
              <a:defRPr sz="500" baseline="0">
                <a:solidFill>
                  <a:schemeClr val="tx1"/>
                </a:solidFill>
                <a:latin typeface="+mn-lt"/>
              </a:defRPr>
            </a:lvl1pPr>
            <a:lvl2pPr algn="l">
              <a:buNone/>
              <a:defRPr sz="600"/>
            </a:lvl2pPr>
            <a:lvl3pPr algn="l">
              <a:buNone/>
              <a:defRPr sz="600"/>
            </a:lvl3pPr>
            <a:lvl4pPr algn="l">
              <a:buNone/>
              <a:defRPr sz="600"/>
            </a:lvl4pPr>
            <a:lvl5pPr algn="l">
              <a:buNone/>
              <a:defRPr sz="600"/>
            </a:lvl5pPr>
          </a:lstStyle>
          <a:p>
            <a:pPr lvl="0"/>
            <a:r>
              <a:rPr lang="en-US" dirty="0" smtClean="0"/>
              <a:t>Source: Click to add source. Use a single space after “Source:” and a period at the end of the source. Stretch the box to the left as needed.</a:t>
            </a:r>
            <a:endParaRPr lang="en-US" dirty="0"/>
          </a:p>
        </p:txBody>
      </p:sp>
      <p:sp>
        <p:nvSpPr>
          <p:cNvPr id="22" name="Text Placeholder 23"/>
          <p:cNvSpPr>
            <a:spLocks noGrp="1"/>
          </p:cNvSpPr>
          <p:nvPr>
            <p:ph type="body" sz="quarter" idx="20" hasCustomPrompt="1"/>
          </p:nvPr>
        </p:nvSpPr>
        <p:spPr bwMode="gray">
          <a:xfrm>
            <a:off x="2432659" y="9272737"/>
            <a:ext cx="1670113" cy="230832"/>
          </a:xfrm>
          <a:prstGeom prst="rect">
            <a:avLst/>
          </a:prstGeom>
        </p:spPr>
        <p:txBody>
          <a:bodyPr wrap="square" lIns="0" tIns="0" rIns="0" bIns="0" anchor="b">
            <a:spAutoFit/>
          </a:bodyPr>
          <a:lstStyle>
            <a:lvl1pPr marL="91440" indent="-91440" algn="l" defTabSz="91440">
              <a:spcBef>
                <a:spcPts val="0"/>
              </a:spcBef>
              <a:buFont typeface="+mj-lt"/>
              <a:buAutoNum type="arabicParenR"/>
              <a:defRPr sz="500" baseline="0">
                <a:solidFill>
                  <a:schemeClr val="tx1"/>
                </a:solidFill>
                <a:latin typeface="+mn-lt"/>
              </a:defRPr>
            </a:lvl1pPr>
            <a:lvl2pPr>
              <a:buNone/>
              <a:defRPr sz="600">
                <a:solidFill>
                  <a:schemeClr val="tx1"/>
                </a:solidFill>
              </a:defRPr>
            </a:lvl2pPr>
            <a:lvl3pPr>
              <a:buNone/>
              <a:defRPr sz="600">
                <a:solidFill>
                  <a:schemeClr val="tx1"/>
                </a:solidFill>
              </a:defRPr>
            </a:lvl3pPr>
            <a:lvl4pPr>
              <a:buNone/>
              <a:defRPr sz="600">
                <a:solidFill>
                  <a:schemeClr val="tx1"/>
                </a:solidFill>
              </a:defRPr>
            </a:lvl4pPr>
            <a:lvl5pPr>
              <a:buNone/>
              <a:defRPr sz="600">
                <a:solidFill>
                  <a:schemeClr val="tx1"/>
                </a:solidFill>
              </a:defRPr>
            </a:lvl5pPr>
          </a:lstStyle>
          <a:p>
            <a:pPr lvl="0"/>
            <a:r>
              <a:rPr lang="en-US" dirty="0" smtClean="0"/>
              <a:t>Click to add footnote. Numbers appear automatically (no additional space or tab needed). Use a period at the end of each footnote. Stretch the box to the right as needed.</a:t>
            </a:r>
          </a:p>
        </p:txBody>
      </p:sp>
      <p:sp>
        <p:nvSpPr>
          <p:cNvPr id="24" name="Text Placeholder 40"/>
          <p:cNvSpPr>
            <a:spLocks noGrp="1"/>
          </p:cNvSpPr>
          <p:nvPr>
            <p:ph type="body" sz="quarter" idx="44" hasCustomPrompt="1"/>
          </p:nvPr>
        </p:nvSpPr>
        <p:spPr bwMode="gray">
          <a:xfrm>
            <a:off x="458788" y="1075819"/>
            <a:ext cx="1892808" cy="8430131"/>
          </a:xfrm>
          <a:prstGeom prst="rect">
            <a:avLst/>
          </a:prstGeom>
        </p:spPr>
        <p:txBody>
          <a:bodyPr lIns="137160" tIns="0" rIns="137160" bIns="0">
            <a:noAutofit/>
          </a:bodyPr>
          <a:lstStyle>
            <a:lvl1pPr marL="0" marR="0" indent="0" algn="l" defTabSz="1018879" rtl="0" eaLnBrk="1" fontAlgn="auto" latinLnBrk="0" hangingPunct="1">
              <a:lnSpc>
                <a:spcPts val="1300"/>
              </a:lnSpc>
              <a:spcBef>
                <a:spcPts val="500"/>
              </a:spcBef>
              <a:spcAft>
                <a:spcPts val="0"/>
              </a:spcAft>
              <a:buClrTx/>
              <a:buSzTx/>
              <a:buFont typeface="Arial" pitchFamily="34" charset="0"/>
              <a:buNone/>
              <a:tabLst/>
              <a:defRPr sz="1000"/>
            </a:lvl1pPr>
            <a:lvl2pPr marL="0" indent="1588" algn="l">
              <a:lnSpc>
                <a:spcPts val="1400"/>
              </a:lnSpc>
              <a:spcBef>
                <a:spcPts val="300"/>
              </a:spcBef>
              <a:buNone/>
              <a:defRPr sz="1000"/>
            </a:lvl2pPr>
            <a:lvl3pPr marL="0" indent="1588" algn="l">
              <a:lnSpc>
                <a:spcPts val="1400"/>
              </a:lnSpc>
              <a:spcBef>
                <a:spcPts val="300"/>
              </a:spcBef>
              <a:buNone/>
              <a:defRPr sz="1000"/>
            </a:lvl3pPr>
            <a:lvl4pPr marL="0" indent="1588" algn="l">
              <a:lnSpc>
                <a:spcPts val="1400"/>
              </a:lnSpc>
              <a:spcBef>
                <a:spcPts val="300"/>
              </a:spcBef>
              <a:buNone/>
              <a:defRPr sz="1000"/>
            </a:lvl4pPr>
            <a:lvl5pPr marL="0" indent="1588" algn="l">
              <a:lnSpc>
                <a:spcPts val="1400"/>
              </a:lnSpc>
              <a:spcBef>
                <a:spcPts val="300"/>
              </a:spcBef>
              <a:buNone/>
              <a:defRPr sz="1000"/>
            </a:lvl5pPr>
          </a:lstStyle>
          <a:p>
            <a:pPr lvl="0"/>
            <a:r>
              <a:rPr lang="en-US" dirty="0" smtClean="0"/>
              <a:t>Body Text – </a:t>
            </a:r>
            <a:br>
              <a:rPr lang="en-US" dirty="0" smtClean="0"/>
            </a:br>
            <a:r>
              <a:rPr lang="en-US" dirty="0" smtClean="0"/>
              <a:t>Arial 10pt Regular.</a:t>
            </a:r>
          </a:p>
          <a:p>
            <a:pPr lvl="0"/>
            <a:r>
              <a:rPr lang="en-US" dirty="0" smtClean="0"/>
              <a:t>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a:t>
            </a:r>
          </a:p>
        </p:txBody>
      </p:sp>
      <p:cxnSp>
        <p:nvCxnSpPr>
          <p:cNvPr id="11" name="Straight Connector 10"/>
          <p:cNvCxnSpPr/>
          <p:nvPr userDrawn="1"/>
        </p:nvCxnSpPr>
        <p:spPr bwMode="gray">
          <a:xfrm>
            <a:off x="2432655" y="1165689"/>
            <a:ext cx="4882088"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0" name="Text Placeholder 4"/>
          <p:cNvSpPr>
            <a:spLocks noGrp="1"/>
          </p:cNvSpPr>
          <p:nvPr>
            <p:ph type="body" sz="quarter" idx="19" hasCustomPrompt="1"/>
          </p:nvPr>
        </p:nvSpPr>
        <p:spPr bwMode="gray">
          <a:xfrm>
            <a:off x="2432655" y="462824"/>
            <a:ext cx="3200400" cy="138499"/>
          </a:xfrm>
          <a:prstGeom prst="rect">
            <a:avLst/>
          </a:prstGeom>
        </p:spPr>
        <p:txBody>
          <a:bodyPr wrap="square" lIns="0" tIns="0" rIns="0" bIns="0">
            <a:spAutoFit/>
          </a:bodyPr>
          <a:lstStyle>
            <a:lvl1pPr marL="0" indent="0">
              <a:spcBef>
                <a:spcPts val="0"/>
              </a:spcBef>
              <a:buNone/>
              <a:defRPr sz="900" baseline="0">
                <a:solidFill>
                  <a:schemeClr val="tx1"/>
                </a:solidFill>
              </a:defRPr>
            </a:lvl1pPr>
          </a:lstStyle>
          <a:p>
            <a:pPr lvl="0"/>
            <a:r>
              <a:rPr lang="en-US" dirty="0" smtClean="0"/>
              <a:t>Top Kicker – Arial 9pt Regular, Use Title Case</a:t>
            </a:r>
            <a:endParaRPr lang="en-US" dirty="0"/>
          </a:p>
        </p:txBody>
      </p:sp>
      <p:grpSp>
        <p:nvGrpSpPr>
          <p:cNvPr id="10" name="Group 9"/>
          <p:cNvGrpSpPr/>
          <p:nvPr userDrawn="1"/>
        </p:nvGrpSpPr>
        <p:grpSpPr>
          <a:xfrm>
            <a:off x="6333296" y="157241"/>
            <a:ext cx="978408" cy="1158842"/>
            <a:chOff x="8617707" y="150734"/>
            <a:chExt cx="978408" cy="1158842"/>
          </a:xfrm>
        </p:grpSpPr>
        <p:sp>
          <p:nvSpPr>
            <p:cNvPr id="12" name="Freeform 11"/>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3" name="Freeform 12"/>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4" name="Rectangle 13"/>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5" name="Rectangle 14"/>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6" name="Rectangle 15"/>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7" name="Rectangle 16"/>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19" name="Rectangle 18"/>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0" name="Rectangle 19"/>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cxnSp>
        <p:nvCxnSpPr>
          <p:cNvPr id="25" name="Straight Connector 24"/>
          <p:cNvCxnSpPr/>
          <p:nvPr userDrawn="1"/>
        </p:nvCxnSpPr>
        <p:spPr bwMode="gray">
          <a:xfrm>
            <a:off x="2432655" y="1165689"/>
            <a:ext cx="3777077"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6" name="Title Placeholder 1"/>
          <p:cNvSpPr>
            <a:spLocks noGrp="1"/>
          </p:cNvSpPr>
          <p:nvPr>
            <p:ph type="title" hasCustomPrompt="1"/>
          </p:nvPr>
        </p:nvSpPr>
        <p:spPr bwMode="gray">
          <a:xfrm>
            <a:off x="2432656" y="761357"/>
            <a:ext cx="3777076" cy="338554"/>
          </a:xfrm>
          <a:prstGeom prst="rect">
            <a:avLst/>
          </a:prstGeom>
        </p:spPr>
        <p:txBody>
          <a:bodyPr vert="horz" wrap="square" lIns="0" tIns="0" rIns="0" bIns="0" rtlCol="0" anchor="b">
            <a:spAutoFit/>
          </a:bodyPr>
          <a:lstStyle>
            <a:lvl1pPr>
              <a:defRPr sz="2200" b="0">
                <a:solidFill>
                  <a:schemeClr val="tx2"/>
                </a:solidFill>
              </a:defRPr>
            </a:lvl1pPr>
          </a:lstStyle>
          <a:p>
            <a:r>
              <a:rPr lang="en-US" dirty="0" smtClean="0"/>
              <a:t>Slide Title – Arial 22pt Regular</a:t>
            </a:r>
            <a:endParaRPr lang="en-US" dirty="0"/>
          </a:p>
        </p:txBody>
      </p:sp>
      <p:sp>
        <p:nvSpPr>
          <p:cNvPr id="27" name="Text Placeholder 4"/>
          <p:cNvSpPr>
            <a:spLocks noGrp="1"/>
          </p:cNvSpPr>
          <p:nvPr>
            <p:ph type="body" sz="quarter" idx="11" hasCustomPrompt="1"/>
          </p:nvPr>
        </p:nvSpPr>
        <p:spPr bwMode="gray">
          <a:xfrm>
            <a:off x="2432656" y="1253713"/>
            <a:ext cx="3777076"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a:t>
            </a:r>
            <a:endParaRPr lang="en-US" dirty="0"/>
          </a:p>
        </p:txBody>
      </p:sp>
    </p:spTree>
    <p:extLst>
      <p:ext uri="{BB962C8B-B14F-4D97-AF65-F5344CB8AC3E}">
        <p14:creationId xmlns:p14="http://schemas.microsoft.com/office/powerpoint/2010/main" val="19459820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haded Text: Standard">
    <p:spTree>
      <p:nvGrpSpPr>
        <p:cNvPr id="1" name=""/>
        <p:cNvGrpSpPr/>
        <p:nvPr/>
      </p:nvGrpSpPr>
      <p:grpSpPr>
        <a:xfrm>
          <a:off x="0" y="0"/>
          <a:ext cx="0" cy="0"/>
          <a:chOff x="0" y="0"/>
          <a:chExt cx="0" cy="0"/>
        </a:xfrm>
      </p:grpSpPr>
      <p:sp>
        <p:nvSpPr>
          <p:cNvPr id="10" name="Rectangle 9"/>
          <p:cNvSpPr/>
          <p:nvPr userDrawn="1"/>
        </p:nvSpPr>
        <p:spPr bwMode="gray">
          <a:xfrm>
            <a:off x="458788" y="458790"/>
            <a:ext cx="1892808" cy="9047162"/>
          </a:xfrm>
          <a:prstGeom prst="rect">
            <a:avLst/>
          </a:prstGeom>
          <a:solidFill>
            <a:schemeClr val="tx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11" name="Text Placeholder 42"/>
          <p:cNvSpPr>
            <a:spLocks noGrp="1"/>
          </p:cNvSpPr>
          <p:nvPr>
            <p:ph type="body" sz="quarter" idx="42" hasCustomPrompt="1"/>
          </p:nvPr>
        </p:nvSpPr>
        <p:spPr bwMode="gray">
          <a:xfrm>
            <a:off x="458788" y="458788"/>
            <a:ext cx="1892808" cy="477054"/>
          </a:xfrm>
          <a:prstGeom prst="rect">
            <a:avLst/>
          </a:prstGeom>
          <a:ln w="19050">
            <a:noFill/>
            <a:miter lim="800000"/>
          </a:ln>
        </p:spPr>
        <p:txBody>
          <a:bodyPr wrap="square" lIns="137160" tIns="137160" rIns="137160" bIns="0">
            <a:spAutoFit/>
          </a:bodyPr>
          <a:lstStyle>
            <a:lvl1pPr marL="0" marR="0" indent="0" algn="l" defTabSz="1039999" rtl="0" eaLnBrk="1" fontAlgn="base" latinLnBrk="0" hangingPunct="1">
              <a:lnSpc>
                <a:spcPct val="100000"/>
              </a:lnSpc>
              <a:spcBef>
                <a:spcPts val="0"/>
              </a:spcBef>
              <a:spcAft>
                <a:spcPct val="0"/>
              </a:spcAft>
              <a:buClrTx/>
              <a:buSzTx/>
              <a:buFontTx/>
              <a:buNone/>
              <a:tabLst/>
              <a:defRPr sz="1100" b="1">
                <a:solidFill>
                  <a:schemeClr val="tx1"/>
                </a:solidFill>
              </a:defRPr>
            </a:lvl1pPr>
            <a:lvl2pPr marL="0" indent="1588">
              <a:defRPr/>
            </a:lvl2pPr>
            <a:lvl3pPr marL="0" indent="1588">
              <a:defRPr/>
            </a:lvl3pPr>
            <a:lvl4pPr marL="0" indent="1588">
              <a:defRPr/>
            </a:lvl4pPr>
            <a:lvl5pPr marL="0" indent="1588">
              <a:defRPr/>
            </a:lvl5pPr>
          </a:lstStyle>
          <a:p>
            <a:pPr lvl="0"/>
            <a:r>
              <a:rPr lang="en-US" dirty="0" smtClean="0"/>
              <a:t>Box Title – </a:t>
            </a:r>
            <a:br>
              <a:rPr lang="en-US" dirty="0" smtClean="0"/>
            </a:br>
            <a:r>
              <a:rPr lang="en-US" dirty="0" smtClean="0"/>
              <a:t>Arial 11pt Bold</a:t>
            </a:r>
            <a:endParaRPr lang="en-US" dirty="0"/>
          </a:p>
        </p:txBody>
      </p:sp>
      <p:sp>
        <p:nvSpPr>
          <p:cNvPr id="21" name="Text Placeholder 21"/>
          <p:cNvSpPr>
            <a:spLocks noGrp="1"/>
          </p:cNvSpPr>
          <p:nvPr>
            <p:ph type="body" sz="quarter" idx="17" hasCustomPrompt="1"/>
          </p:nvPr>
        </p:nvSpPr>
        <p:spPr bwMode="gray">
          <a:xfrm>
            <a:off x="5368993" y="9349681"/>
            <a:ext cx="1945415" cy="153888"/>
          </a:xfrm>
          <a:prstGeom prst="rect">
            <a:avLst/>
          </a:prstGeom>
        </p:spPr>
        <p:txBody>
          <a:bodyPr wrap="square" lIns="0" tIns="0" rIns="0" bIns="0" anchor="b">
            <a:spAutoFit/>
          </a:bodyPr>
          <a:lstStyle>
            <a:lvl1pPr marL="0" indent="0" algn="l">
              <a:spcBef>
                <a:spcPts val="0"/>
              </a:spcBef>
              <a:buNone/>
              <a:defRPr sz="500" baseline="0">
                <a:solidFill>
                  <a:schemeClr val="tx1"/>
                </a:solidFill>
                <a:latin typeface="+mn-lt"/>
              </a:defRPr>
            </a:lvl1pPr>
            <a:lvl2pPr algn="l">
              <a:buNone/>
              <a:defRPr sz="600"/>
            </a:lvl2pPr>
            <a:lvl3pPr algn="l">
              <a:buNone/>
              <a:defRPr sz="600"/>
            </a:lvl3pPr>
            <a:lvl4pPr algn="l">
              <a:buNone/>
              <a:defRPr sz="600"/>
            </a:lvl4pPr>
            <a:lvl5pPr algn="l">
              <a:buNone/>
              <a:defRPr sz="600"/>
            </a:lvl5pPr>
          </a:lstStyle>
          <a:p>
            <a:pPr lvl="0"/>
            <a:r>
              <a:rPr lang="en-US" dirty="0" smtClean="0"/>
              <a:t>Source: Click to add source. Use a single space after “Source:” and a period at the end of the source. Stretch the box to the left as needed.</a:t>
            </a:r>
            <a:endParaRPr lang="en-US" dirty="0"/>
          </a:p>
        </p:txBody>
      </p:sp>
      <p:sp>
        <p:nvSpPr>
          <p:cNvPr id="22" name="Text Placeholder 23"/>
          <p:cNvSpPr>
            <a:spLocks noGrp="1"/>
          </p:cNvSpPr>
          <p:nvPr>
            <p:ph type="body" sz="quarter" idx="20" hasCustomPrompt="1"/>
          </p:nvPr>
        </p:nvSpPr>
        <p:spPr bwMode="gray">
          <a:xfrm>
            <a:off x="2432659" y="9272737"/>
            <a:ext cx="1670113" cy="230832"/>
          </a:xfrm>
          <a:prstGeom prst="rect">
            <a:avLst/>
          </a:prstGeom>
        </p:spPr>
        <p:txBody>
          <a:bodyPr wrap="square" lIns="0" tIns="0" rIns="0" bIns="0" anchor="b">
            <a:spAutoFit/>
          </a:bodyPr>
          <a:lstStyle>
            <a:lvl1pPr marL="91440" indent="-91440" algn="l" defTabSz="91440">
              <a:spcBef>
                <a:spcPts val="0"/>
              </a:spcBef>
              <a:buFont typeface="+mj-lt"/>
              <a:buAutoNum type="arabicParenR"/>
              <a:defRPr sz="500" baseline="0">
                <a:solidFill>
                  <a:schemeClr val="tx1"/>
                </a:solidFill>
                <a:latin typeface="+mn-lt"/>
              </a:defRPr>
            </a:lvl1pPr>
            <a:lvl2pPr>
              <a:buNone/>
              <a:defRPr sz="600">
                <a:solidFill>
                  <a:schemeClr val="tx1"/>
                </a:solidFill>
              </a:defRPr>
            </a:lvl2pPr>
            <a:lvl3pPr>
              <a:buNone/>
              <a:defRPr sz="600">
                <a:solidFill>
                  <a:schemeClr val="tx1"/>
                </a:solidFill>
              </a:defRPr>
            </a:lvl3pPr>
            <a:lvl4pPr>
              <a:buNone/>
              <a:defRPr sz="600">
                <a:solidFill>
                  <a:schemeClr val="tx1"/>
                </a:solidFill>
              </a:defRPr>
            </a:lvl4pPr>
            <a:lvl5pPr>
              <a:buNone/>
              <a:defRPr sz="600">
                <a:solidFill>
                  <a:schemeClr val="tx1"/>
                </a:solidFill>
              </a:defRPr>
            </a:lvl5pPr>
          </a:lstStyle>
          <a:p>
            <a:pPr lvl="0"/>
            <a:r>
              <a:rPr lang="en-US" dirty="0" smtClean="0"/>
              <a:t>Click to add footnote. Numbers appear automatically (no additional space or tab needed). Use a period at the end of each footnote. Stretch the box to the right as needed.</a:t>
            </a:r>
          </a:p>
        </p:txBody>
      </p:sp>
      <p:sp>
        <p:nvSpPr>
          <p:cNvPr id="13" name="Text Placeholder 40"/>
          <p:cNvSpPr>
            <a:spLocks noGrp="1"/>
          </p:cNvSpPr>
          <p:nvPr>
            <p:ph type="body" sz="quarter" idx="44" hasCustomPrompt="1"/>
          </p:nvPr>
        </p:nvSpPr>
        <p:spPr bwMode="gray">
          <a:xfrm>
            <a:off x="458788" y="1075819"/>
            <a:ext cx="1892808" cy="8430131"/>
          </a:xfrm>
          <a:prstGeom prst="rect">
            <a:avLst/>
          </a:prstGeom>
        </p:spPr>
        <p:txBody>
          <a:bodyPr lIns="137160" tIns="0" rIns="137160" bIns="0">
            <a:noAutofit/>
          </a:bodyPr>
          <a:lstStyle>
            <a:lvl1pPr marL="0" marR="0" indent="0" algn="l" defTabSz="1018879" rtl="0" eaLnBrk="1" fontAlgn="auto" latinLnBrk="0" hangingPunct="1">
              <a:lnSpc>
                <a:spcPts val="1300"/>
              </a:lnSpc>
              <a:spcBef>
                <a:spcPts val="500"/>
              </a:spcBef>
              <a:spcAft>
                <a:spcPts val="0"/>
              </a:spcAft>
              <a:buClrTx/>
              <a:buSzTx/>
              <a:buFont typeface="Arial" pitchFamily="34" charset="0"/>
              <a:buNone/>
              <a:tabLst/>
              <a:defRPr sz="1000"/>
            </a:lvl1pPr>
            <a:lvl2pPr marL="0" indent="1588" algn="l">
              <a:lnSpc>
                <a:spcPts val="1400"/>
              </a:lnSpc>
              <a:spcBef>
                <a:spcPts val="300"/>
              </a:spcBef>
              <a:buNone/>
              <a:defRPr sz="1000"/>
            </a:lvl2pPr>
            <a:lvl3pPr marL="0" indent="1588" algn="l">
              <a:lnSpc>
                <a:spcPts val="1400"/>
              </a:lnSpc>
              <a:spcBef>
                <a:spcPts val="300"/>
              </a:spcBef>
              <a:buNone/>
              <a:defRPr sz="1000"/>
            </a:lvl3pPr>
            <a:lvl4pPr marL="0" indent="1588" algn="l">
              <a:lnSpc>
                <a:spcPts val="1400"/>
              </a:lnSpc>
              <a:spcBef>
                <a:spcPts val="300"/>
              </a:spcBef>
              <a:buNone/>
              <a:defRPr sz="1000"/>
            </a:lvl4pPr>
            <a:lvl5pPr marL="0" indent="1588" algn="l">
              <a:lnSpc>
                <a:spcPts val="1400"/>
              </a:lnSpc>
              <a:spcBef>
                <a:spcPts val="300"/>
              </a:spcBef>
              <a:buNone/>
              <a:defRPr sz="1000"/>
            </a:lvl5pPr>
          </a:lstStyle>
          <a:p>
            <a:pPr lvl="0"/>
            <a:r>
              <a:rPr lang="en-US" dirty="0" smtClean="0"/>
              <a:t>Body Text – </a:t>
            </a:r>
            <a:br>
              <a:rPr lang="en-US" dirty="0" smtClean="0"/>
            </a:br>
            <a:r>
              <a:rPr lang="en-US" dirty="0" smtClean="0"/>
              <a:t>Arial 10pt Regular.</a:t>
            </a:r>
          </a:p>
          <a:p>
            <a:pPr lvl="0"/>
            <a:r>
              <a:rPr lang="en-US" dirty="0" smtClean="0"/>
              <a:t>Click to add text. Click to add text. Click to add text. Click to add text. Click to add text. Click to add text. Click to add text. Click to add text.</a:t>
            </a:r>
            <a:br>
              <a:rPr lang="en-US" dirty="0" smtClean="0"/>
            </a:br>
            <a:r>
              <a:rPr lang="en-US" dirty="0" smtClean="0"/>
              <a:t>Click to add text. Click to add text. Click to add text. Click to add text. Click to add text. Click to add text. </a:t>
            </a:r>
          </a:p>
        </p:txBody>
      </p:sp>
      <p:cxnSp>
        <p:nvCxnSpPr>
          <p:cNvPr id="14" name="Straight Connector 13"/>
          <p:cNvCxnSpPr/>
          <p:nvPr userDrawn="1"/>
        </p:nvCxnSpPr>
        <p:spPr bwMode="gray">
          <a:xfrm>
            <a:off x="2432655" y="1165689"/>
            <a:ext cx="3777077" cy="0"/>
          </a:xfrm>
          <a:prstGeom prst="line">
            <a:avLst/>
          </a:prstGeom>
          <a:ln w="9525">
            <a:solidFill>
              <a:srgbClr val="EC881D"/>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1" name="Text Placeholder 4"/>
          <p:cNvSpPr>
            <a:spLocks noGrp="1"/>
          </p:cNvSpPr>
          <p:nvPr>
            <p:ph type="body" sz="quarter" idx="19" hasCustomPrompt="1"/>
          </p:nvPr>
        </p:nvSpPr>
        <p:spPr bwMode="gray">
          <a:xfrm>
            <a:off x="2432655" y="462824"/>
            <a:ext cx="3200400" cy="138499"/>
          </a:xfrm>
          <a:prstGeom prst="rect">
            <a:avLst/>
          </a:prstGeom>
        </p:spPr>
        <p:txBody>
          <a:bodyPr wrap="square" lIns="0" tIns="0" rIns="0" bIns="0">
            <a:spAutoFit/>
          </a:bodyPr>
          <a:lstStyle>
            <a:lvl1pPr marL="0" indent="0">
              <a:spcBef>
                <a:spcPts val="0"/>
              </a:spcBef>
              <a:buNone/>
              <a:defRPr sz="900" baseline="0">
                <a:solidFill>
                  <a:schemeClr val="tx1"/>
                </a:solidFill>
              </a:defRPr>
            </a:lvl1pPr>
          </a:lstStyle>
          <a:p>
            <a:pPr lvl="0"/>
            <a:r>
              <a:rPr lang="en-US" dirty="0" smtClean="0"/>
              <a:t>Top Kicker – Arial 9pt Regular, Use Title Case</a:t>
            </a:r>
            <a:endParaRPr lang="en-US" dirty="0"/>
          </a:p>
        </p:txBody>
      </p:sp>
      <p:sp>
        <p:nvSpPr>
          <p:cNvPr id="32" name="Title Placeholder 1"/>
          <p:cNvSpPr>
            <a:spLocks noGrp="1"/>
          </p:cNvSpPr>
          <p:nvPr>
            <p:ph type="title" hasCustomPrompt="1"/>
          </p:nvPr>
        </p:nvSpPr>
        <p:spPr bwMode="gray">
          <a:xfrm>
            <a:off x="2432656" y="761357"/>
            <a:ext cx="3777076" cy="338554"/>
          </a:xfrm>
          <a:prstGeom prst="rect">
            <a:avLst/>
          </a:prstGeom>
        </p:spPr>
        <p:txBody>
          <a:bodyPr vert="horz" wrap="square" lIns="0" tIns="0" rIns="0" bIns="0" rtlCol="0" anchor="b">
            <a:spAutoFit/>
          </a:bodyPr>
          <a:lstStyle>
            <a:lvl1pPr>
              <a:defRPr sz="2200" b="0">
                <a:solidFill>
                  <a:schemeClr val="tx2"/>
                </a:solidFill>
              </a:defRPr>
            </a:lvl1pPr>
          </a:lstStyle>
          <a:p>
            <a:r>
              <a:rPr lang="en-US" dirty="0" smtClean="0"/>
              <a:t>Slide Title – Arial 22pt Regular</a:t>
            </a:r>
            <a:endParaRPr lang="en-US" dirty="0"/>
          </a:p>
        </p:txBody>
      </p:sp>
      <p:sp>
        <p:nvSpPr>
          <p:cNvPr id="33" name="Text Placeholder 4"/>
          <p:cNvSpPr>
            <a:spLocks noGrp="1"/>
          </p:cNvSpPr>
          <p:nvPr>
            <p:ph type="body" sz="quarter" idx="11" hasCustomPrompt="1"/>
          </p:nvPr>
        </p:nvSpPr>
        <p:spPr bwMode="gray">
          <a:xfrm>
            <a:off x="2432656" y="1253713"/>
            <a:ext cx="3777076" cy="215444"/>
          </a:xfrm>
          <a:prstGeom prst="rect">
            <a:avLst/>
          </a:prstGeom>
        </p:spPr>
        <p:txBody>
          <a:bodyPr wrap="square" lIns="0" tIns="0" rIns="0" bIns="0">
            <a:spAutoFit/>
          </a:bodyPr>
          <a:lstStyle>
            <a:lvl1pPr marL="0" indent="0">
              <a:spcBef>
                <a:spcPts val="0"/>
              </a:spcBef>
              <a:buNone/>
              <a:defRPr sz="1400" baseline="0">
                <a:solidFill>
                  <a:schemeClr val="tx1"/>
                </a:solidFill>
              </a:defRPr>
            </a:lvl1pPr>
          </a:lstStyle>
          <a:p>
            <a:pPr lvl="0"/>
            <a:r>
              <a:rPr lang="en-US" dirty="0" smtClean="0"/>
              <a:t>Slide Subtitle – Arial 14pt Regular</a:t>
            </a:r>
            <a:endParaRPr lang="en-US" dirty="0"/>
          </a:p>
        </p:txBody>
      </p:sp>
      <p:grpSp>
        <p:nvGrpSpPr>
          <p:cNvPr id="12" name="Group 11"/>
          <p:cNvGrpSpPr/>
          <p:nvPr userDrawn="1"/>
        </p:nvGrpSpPr>
        <p:grpSpPr>
          <a:xfrm>
            <a:off x="6333296" y="157241"/>
            <a:ext cx="978408" cy="1158842"/>
            <a:chOff x="8617707" y="150734"/>
            <a:chExt cx="978408" cy="1158842"/>
          </a:xfrm>
        </p:grpSpPr>
        <p:sp>
          <p:nvSpPr>
            <p:cNvPr id="15" name="Freeform 14"/>
            <p:cNvSpPr>
              <a:spLocks/>
            </p:cNvSpPr>
            <p:nvPr userDrawn="1"/>
          </p:nvSpPr>
          <p:spPr bwMode="gray">
            <a:xfrm>
              <a:off x="8617707" y="150734"/>
              <a:ext cx="978408" cy="348161"/>
            </a:xfrm>
            <a:custGeom>
              <a:avLst/>
              <a:gdLst>
                <a:gd name="T0" fmla="*/ 1633 w 3077"/>
                <a:gd name="T1" fmla="*/ 4 h 1096"/>
                <a:gd name="T2" fmla="*/ 1824 w 3077"/>
                <a:gd name="T3" fmla="*/ 28 h 1096"/>
                <a:gd name="T4" fmla="*/ 2010 w 3077"/>
                <a:gd name="T5" fmla="*/ 75 h 1096"/>
                <a:gd name="T6" fmla="*/ 2189 w 3077"/>
                <a:gd name="T7" fmla="*/ 144 h 1096"/>
                <a:gd name="T8" fmla="*/ 2360 w 3077"/>
                <a:gd name="T9" fmla="*/ 234 h 1096"/>
                <a:gd name="T10" fmla="*/ 2519 w 3077"/>
                <a:gd name="T11" fmla="*/ 341 h 1096"/>
                <a:gd name="T12" fmla="*/ 2666 w 3077"/>
                <a:gd name="T13" fmla="*/ 465 h 1096"/>
                <a:gd name="T14" fmla="*/ 2797 w 3077"/>
                <a:gd name="T15" fmla="*/ 604 h 1096"/>
                <a:gd name="T16" fmla="*/ 2911 w 3077"/>
                <a:gd name="T17" fmla="*/ 756 h 1096"/>
                <a:gd name="T18" fmla="*/ 3004 w 3077"/>
                <a:gd name="T19" fmla="*/ 921 h 1096"/>
                <a:gd name="T20" fmla="*/ 3077 w 3077"/>
                <a:gd name="T21" fmla="*/ 1096 h 1096"/>
                <a:gd name="T22" fmla="*/ 2667 w 3077"/>
                <a:gd name="T23" fmla="*/ 877 h 1096"/>
                <a:gd name="T24" fmla="*/ 2590 w 3077"/>
                <a:gd name="T25" fmla="*/ 775 h 1096"/>
                <a:gd name="T26" fmla="*/ 2498 w 3077"/>
                <a:gd name="T27" fmla="*/ 676 h 1096"/>
                <a:gd name="T28" fmla="*/ 2396 w 3077"/>
                <a:gd name="T29" fmla="*/ 583 h 1096"/>
                <a:gd name="T30" fmla="*/ 2281 w 3077"/>
                <a:gd name="T31" fmla="*/ 497 h 1096"/>
                <a:gd name="T32" fmla="*/ 2154 w 3077"/>
                <a:gd name="T33" fmla="*/ 421 h 1096"/>
                <a:gd name="T34" fmla="*/ 2015 w 3077"/>
                <a:gd name="T35" fmla="*/ 358 h 1096"/>
                <a:gd name="T36" fmla="*/ 1867 w 3077"/>
                <a:gd name="T37" fmla="*/ 310 h 1096"/>
                <a:gd name="T38" fmla="*/ 1706 w 3077"/>
                <a:gd name="T39" fmla="*/ 280 h 1096"/>
                <a:gd name="T40" fmla="*/ 1536 w 3077"/>
                <a:gd name="T41" fmla="*/ 269 h 1096"/>
                <a:gd name="T42" fmla="*/ 1364 w 3077"/>
                <a:gd name="T43" fmla="*/ 281 h 1096"/>
                <a:gd name="T44" fmla="*/ 1196 w 3077"/>
                <a:gd name="T45" fmla="*/ 314 h 1096"/>
                <a:gd name="T46" fmla="*/ 1033 w 3077"/>
                <a:gd name="T47" fmla="*/ 370 h 1096"/>
                <a:gd name="T48" fmla="*/ 879 w 3077"/>
                <a:gd name="T49" fmla="*/ 444 h 1096"/>
                <a:gd name="T50" fmla="*/ 734 w 3077"/>
                <a:gd name="T51" fmla="*/ 538 h 1096"/>
                <a:gd name="T52" fmla="*/ 601 w 3077"/>
                <a:gd name="T53" fmla="*/ 649 h 1096"/>
                <a:gd name="T54" fmla="*/ 482 w 3077"/>
                <a:gd name="T55" fmla="*/ 776 h 1096"/>
                <a:gd name="T56" fmla="*/ 377 w 3077"/>
                <a:gd name="T57" fmla="*/ 920 h 1096"/>
                <a:gd name="T58" fmla="*/ 33 w 3077"/>
                <a:gd name="T59" fmla="*/ 996 h 1096"/>
                <a:gd name="T60" fmla="*/ 118 w 3077"/>
                <a:gd name="T61" fmla="*/ 828 h 1096"/>
                <a:gd name="T62" fmla="*/ 222 w 3077"/>
                <a:gd name="T63" fmla="*/ 671 h 1096"/>
                <a:gd name="T64" fmla="*/ 345 w 3077"/>
                <a:gd name="T65" fmla="*/ 527 h 1096"/>
                <a:gd name="T66" fmla="*/ 484 w 3077"/>
                <a:gd name="T67" fmla="*/ 396 h 1096"/>
                <a:gd name="T68" fmla="*/ 637 w 3077"/>
                <a:gd name="T69" fmla="*/ 282 h 1096"/>
                <a:gd name="T70" fmla="*/ 802 w 3077"/>
                <a:gd name="T71" fmla="*/ 185 h 1096"/>
                <a:gd name="T72" fmla="*/ 976 w 3077"/>
                <a:gd name="T73" fmla="*/ 106 h 1096"/>
                <a:gd name="T74" fmla="*/ 1158 w 3077"/>
                <a:gd name="T75" fmla="*/ 49 h 1096"/>
                <a:gd name="T76" fmla="*/ 1345 w 3077"/>
                <a:gd name="T77" fmla="*/ 12 h 1096"/>
                <a:gd name="T78" fmla="*/ 1536 w 3077"/>
                <a:gd name="T79" fmla="*/ 0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77" h="1096">
                  <a:moveTo>
                    <a:pt x="1536" y="0"/>
                  </a:moveTo>
                  <a:lnTo>
                    <a:pt x="1633" y="4"/>
                  </a:lnTo>
                  <a:lnTo>
                    <a:pt x="1728" y="12"/>
                  </a:lnTo>
                  <a:lnTo>
                    <a:pt x="1824" y="28"/>
                  </a:lnTo>
                  <a:lnTo>
                    <a:pt x="1918" y="49"/>
                  </a:lnTo>
                  <a:lnTo>
                    <a:pt x="2010" y="75"/>
                  </a:lnTo>
                  <a:lnTo>
                    <a:pt x="2101" y="108"/>
                  </a:lnTo>
                  <a:lnTo>
                    <a:pt x="2189" y="144"/>
                  </a:lnTo>
                  <a:lnTo>
                    <a:pt x="2276" y="187"/>
                  </a:lnTo>
                  <a:lnTo>
                    <a:pt x="2360" y="234"/>
                  </a:lnTo>
                  <a:lnTo>
                    <a:pt x="2441" y="284"/>
                  </a:lnTo>
                  <a:lnTo>
                    <a:pt x="2519" y="341"/>
                  </a:lnTo>
                  <a:lnTo>
                    <a:pt x="2594" y="400"/>
                  </a:lnTo>
                  <a:lnTo>
                    <a:pt x="2666" y="465"/>
                  </a:lnTo>
                  <a:lnTo>
                    <a:pt x="2734" y="532"/>
                  </a:lnTo>
                  <a:lnTo>
                    <a:pt x="2797" y="604"/>
                  </a:lnTo>
                  <a:lnTo>
                    <a:pt x="2856" y="678"/>
                  </a:lnTo>
                  <a:lnTo>
                    <a:pt x="2911" y="756"/>
                  </a:lnTo>
                  <a:lnTo>
                    <a:pt x="2960" y="837"/>
                  </a:lnTo>
                  <a:lnTo>
                    <a:pt x="3004" y="921"/>
                  </a:lnTo>
                  <a:lnTo>
                    <a:pt x="3043" y="1007"/>
                  </a:lnTo>
                  <a:lnTo>
                    <a:pt x="3077" y="1096"/>
                  </a:lnTo>
                  <a:lnTo>
                    <a:pt x="2701" y="929"/>
                  </a:lnTo>
                  <a:lnTo>
                    <a:pt x="2667" y="877"/>
                  </a:lnTo>
                  <a:lnTo>
                    <a:pt x="2630" y="826"/>
                  </a:lnTo>
                  <a:lnTo>
                    <a:pt x="2590" y="775"/>
                  </a:lnTo>
                  <a:lnTo>
                    <a:pt x="2546" y="725"/>
                  </a:lnTo>
                  <a:lnTo>
                    <a:pt x="2498" y="676"/>
                  </a:lnTo>
                  <a:lnTo>
                    <a:pt x="2449" y="628"/>
                  </a:lnTo>
                  <a:lnTo>
                    <a:pt x="2396" y="583"/>
                  </a:lnTo>
                  <a:lnTo>
                    <a:pt x="2340" y="539"/>
                  </a:lnTo>
                  <a:lnTo>
                    <a:pt x="2281" y="497"/>
                  </a:lnTo>
                  <a:lnTo>
                    <a:pt x="2219" y="457"/>
                  </a:lnTo>
                  <a:lnTo>
                    <a:pt x="2154" y="421"/>
                  </a:lnTo>
                  <a:lnTo>
                    <a:pt x="2086" y="388"/>
                  </a:lnTo>
                  <a:lnTo>
                    <a:pt x="2015" y="358"/>
                  </a:lnTo>
                  <a:lnTo>
                    <a:pt x="1943" y="332"/>
                  </a:lnTo>
                  <a:lnTo>
                    <a:pt x="1867" y="310"/>
                  </a:lnTo>
                  <a:lnTo>
                    <a:pt x="1788" y="293"/>
                  </a:lnTo>
                  <a:lnTo>
                    <a:pt x="1706" y="280"/>
                  </a:lnTo>
                  <a:lnTo>
                    <a:pt x="1623" y="272"/>
                  </a:lnTo>
                  <a:lnTo>
                    <a:pt x="1536" y="269"/>
                  </a:lnTo>
                  <a:lnTo>
                    <a:pt x="1450" y="272"/>
                  </a:lnTo>
                  <a:lnTo>
                    <a:pt x="1364" y="281"/>
                  </a:lnTo>
                  <a:lnTo>
                    <a:pt x="1278" y="294"/>
                  </a:lnTo>
                  <a:lnTo>
                    <a:pt x="1196" y="314"/>
                  </a:lnTo>
                  <a:lnTo>
                    <a:pt x="1113" y="340"/>
                  </a:lnTo>
                  <a:lnTo>
                    <a:pt x="1033" y="370"/>
                  </a:lnTo>
                  <a:lnTo>
                    <a:pt x="955" y="404"/>
                  </a:lnTo>
                  <a:lnTo>
                    <a:pt x="879" y="444"/>
                  </a:lnTo>
                  <a:lnTo>
                    <a:pt x="805" y="489"/>
                  </a:lnTo>
                  <a:lnTo>
                    <a:pt x="734" y="538"/>
                  </a:lnTo>
                  <a:lnTo>
                    <a:pt x="666" y="591"/>
                  </a:lnTo>
                  <a:lnTo>
                    <a:pt x="601" y="649"/>
                  </a:lnTo>
                  <a:lnTo>
                    <a:pt x="539" y="711"/>
                  </a:lnTo>
                  <a:lnTo>
                    <a:pt x="482" y="776"/>
                  </a:lnTo>
                  <a:lnTo>
                    <a:pt x="428" y="846"/>
                  </a:lnTo>
                  <a:lnTo>
                    <a:pt x="377" y="920"/>
                  </a:lnTo>
                  <a:lnTo>
                    <a:pt x="0" y="1084"/>
                  </a:lnTo>
                  <a:lnTo>
                    <a:pt x="33" y="996"/>
                  </a:lnTo>
                  <a:lnTo>
                    <a:pt x="73" y="911"/>
                  </a:lnTo>
                  <a:lnTo>
                    <a:pt x="118" y="828"/>
                  </a:lnTo>
                  <a:lnTo>
                    <a:pt x="168" y="748"/>
                  </a:lnTo>
                  <a:lnTo>
                    <a:pt x="222" y="671"/>
                  </a:lnTo>
                  <a:lnTo>
                    <a:pt x="282" y="597"/>
                  </a:lnTo>
                  <a:lnTo>
                    <a:pt x="345" y="527"/>
                  </a:lnTo>
                  <a:lnTo>
                    <a:pt x="413" y="459"/>
                  </a:lnTo>
                  <a:lnTo>
                    <a:pt x="484" y="396"/>
                  </a:lnTo>
                  <a:lnTo>
                    <a:pt x="559" y="336"/>
                  </a:lnTo>
                  <a:lnTo>
                    <a:pt x="637" y="282"/>
                  </a:lnTo>
                  <a:lnTo>
                    <a:pt x="718" y="231"/>
                  </a:lnTo>
                  <a:lnTo>
                    <a:pt x="802" y="185"/>
                  </a:lnTo>
                  <a:lnTo>
                    <a:pt x="888" y="143"/>
                  </a:lnTo>
                  <a:lnTo>
                    <a:pt x="976" y="106"/>
                  </a:lnTo>
                  <a:lnTo>
                    <a:pt x="1066" y="74"/>
                  </a:lnTo>
                  <a:lnTo>
                    <a:pt x="1158" y="49"/>
                  </a:lnTo>
                  <a:lnTo>
                    <a:pt x="1251" y="28"/>
                  </a:lnTo>
                  <a:lnTo>
                    <a:pt x="1345" y="12"/>
                  </a:lnTo>
                  <a:lnTo>
                    <a:pt x="1440" y="4"/>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6" name="Freeform 15"/>
            <p:cNvSpPr>
              <a:spLocks/>
            </p:cNvSpPr>
            <p:nvPr userDrawn="1"/>
          </p:nvSpPr>
          <p:spPr bwMode="gray">
            <a:xfrm>
              <a:off x="8617707" y="387077"/>
              <a:ext cx="975867" cy="304958"/>
            </a:xfrm>
            <a:custGeom>
              <a:avLst/>
              <a:gdLst>
                <a:gd name="T0" fmla="*/ 1536 w 3076"/>
                <a:gd name="T1" fmla="*/ 0 h 959"/>
                <a:gd name="T2" fmla="*/ 3076 w 3076"/>
                <a:gd name="T3" fmla="*/ 679 h 959"/>
                <a:gd name="T4" fmla="*/ 3076 w 3076"/>
                <a:gd name="T5" fmla="*/ 959 h 959"/>
                <a:gd name="T6" fmla="*/ 1536 w 3076"/>
                <a:gd name="T7" fmla="*/ 279 h 959"/>
                <a:gd name="T8" fmla="*/ 0 w 3076"/>
                <a:gd name="T9" fmla="*/ 959 h 959"/>
                <a:gd name="T10" fmla="*/ 0 w 3076"/>
                <a:gd name="T11" fmla="*/ 679 h 959"/>
                <a:gd name="T12" fmla="*/ 1536 w 3076"/>
                <a:gd name="T13" fmla="*/ 0 h 959"/>
              </a:gdLst>
              <a:ahLst/>
              <a:cxnLst>
                <a:cxn ang="0">
                  <a:pos x="T0" y="T1"/>
                </a:cxn>
                <a:cxn ang="0">
                  <a:pos x="T2" y="T3"/>
                </a:cxn>
                <a:cxn ang="0">
                  <a:pos x="T4" y="T5"/>
                </a:cxn>
                <a:cxn ang="0">
                  <a:pos x="T6" y="T7"/>
                </a:cxn>
                <a:cxn ang="0">
                  <a:pos x="T8" y="T9"/>
                </a:cxn>
                <a:cxn ang="0">
                  <a:pos x="T10" y="T11"/>
                </a:cxn>
                <a:cxn ang="0">
                  <a:pos x="T12" y="T13"/>
                </a:cxn>
              </a:cxnLst>
              <a:rect l="0" t="0" r="r" b="b"/>
              <a:pathLst>
                <a:path w="3076" h="959">
                  <a:moveTo>
                    <a:pt x="1536" y="0"/>
                  </a:moveTo>
                  <a:lnTo>
                    <a:pt x="3076" y="679"/>
                  </a:lnTo>
                  <a:lnTo>
                    <a:pt x="3076" y="959"/>
                  </a:lnTo>
                  <a:lnTo>
                    <a:pt x="1536" y="279"/>
                  </a:lnTo>
                  <a:lnTo>
                    <a:pt x="0" y="959"/>
                  </a:lnTo>
                  <a:lnTo>
                    <a:pt x="0" y="679"/>
                  </a:lnTo>
                  <a:lnTo>
                    <a:pt x="1536" y="0"/>
                  </a:lnTo>
                  <a:close/>
                </a:path>
              </a:pathLst>
            </a:custGeom>
            <a:solidFill>
              <a:schemeClr val="tx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7" name="Rectangle 16"/>
            <p:cNvSpPr>
              <a:spLocks noChangeArrowheads="1"/>
            </p:cNvSpPr>
            <p:nvPr userDrawn="1"/>
          </p:nvSpPr>
          <p:spPr bwMode="gray">
            <a:xfrm>
              <a:off x="8617707" y="1228254"/>
              <a:ext cx="978408" cy="81322"/>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8" name="Rectangle 17"/>
            <p:cNvSpPr>
              <a:spLocks noChangeArrowheads="1"/>
            </p:cNvSpPr>
            <p:nvPr userDrawn="1"/>
          </p:nvSpPr>
          <p:spPr bwMode="gray">
            <a:xfrm>
              <a:off x="9202211"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19" name="Rectangle 18"/>
            <p:cNvSpPr>
              <a:spLocks noChangeArrowheads="1"/>
            </p:cNvSpPr>
            <p:nvPr userDrawn="1"/>
          </p:nvSpPr>
          <p:spPr bwMode="gray">
            <a:xfrm>
              <a:off x="8909959"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0" name="Rectangle 19"/>
            <p:cNvSpPr>
              <a:spLocks noChangeArrowheads="1"/>
            </p:cNvSpPr>
            <p:nvPr userDrawn="1"/>
          </p:nvSpPr>
          <p:spPr bwMode="gray">
            <a:xfrm>
              <a:off x="8617707"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sp>
          <p:nvSpPr>
            <p:cNvPr id="23" name="Rectangle 22"/>
            <p:cNvSpPr>
              <a:spLocks noChangeArrowheads="1"/>
            </p:cNvSpPr>
            <p:nvPr userDrawn="1"/>
          </p:nvSpPr>
          <p:spPr bwMode="gray">
            <a:xfrm>
              <a:off x="9494462" y="755568"/>
              <a:ext cx="99112" cy="373574"/>
            </a:xfrm>
            <a:prstGeom prst="rect">
              <a:avLst/>
            </a:prstGeom>
            <a:solidFill>
              <a:schemeClr val="tx1">
                <a:lumMod val="20000"/>
                <a:lumOff val="8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525B63"/>
                </a:solidFill>
              </a:endParaRPr>
            </a:p>
          </p:txBody>
        </p:sp>
      </p:grpSp>
      <p:sp>
        <p:nvSpPr>
          <p:cNvPr id="24" name="Rectangle 23"/>
          <p:cNvSpPr/>
          <p:nvPr userDrawn="1"/>
        </p:nvSpPr>
        <p:spPr bwMode="gray">
          <a:xfrm>
            <a:off x="7314743" y="595253"/>
            <a:ext cx="83008" cy="738187"/>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
        <p:nvSpPr>
          <p:cNvPr id="25" name="Rectangle 24"/>
          <p:cNvSpPr/>
          <p:nvPr userDrawn="1"/>
        </p:nvSpPr>
        <p:spPr bwMode="gray">
          <a:xfrm>
            <a:off x="6314219" y="56098"/>
            <a:ext cx="1031103" cy="240994"/>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dirty="0" err="1" smtClean="0">
              <a:solidFill>
                <a:srgbClr val="FFFFFF"/>
              </a:solidFill>
            </a:endParaRPr>
          </a:p>
        </p:txBody>
      </p:sp>
    </p:spTree>
    <p:extLst>
      <p:ext uri="{BB962C8B-B14F-4D97-AF65-F5344CB8AC3E}">
        <p14:creationId xmlns:p14="http://schemas.microsoft.com/office/powerpoint/2010/main" val="2199422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462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Back Cover: DC">
    <p:spTree>
      <p:nvGrpSpPr>
        <p:cNvPr id="1" name=""/>
        <p:cNvGrpSpPr/>
        <p:nvPr/>
      </p:nvGrpSpPr>
      <p:grpSpPr>
        <a:xfrm>
          <a:off x="0" y="0"/>
          <a:ext cx="0" cy="0"/>
          <a:chOff x="0" y="0"/>
          <a:chExt cx="0" cy="0"/>
        </a:xfrm>
      </p:grpSpPr>
      <p:sp>
        <p:nvSpPr>
          <p:cNvPr id="12" name="TextBox 11"/>
          <p:cNvSpPr txBox="1"/>
          <p:nvPr userDrawn="1"/>
        </p:nvSpPr>
        <p:spPr bwMode="gray">
          <a:xfrm>
            <a:off x="455613" y="9483521"/>
            <a:ext cx="2388707" cy="264175"/>
          </a:xfrm>
          <a:prstGeom prst="rect">
            <a:avLst/>
          </a:prstGeom>
          <a:noFill/>
        </p:spPr>
        <p:txBody>
          <a:bodyPr wrap="square" lIns="0" tIns="0" rIns="0" bIns="0" rtlCol="0" anchor="t" anchorCtr="0">
            <a:noAutofit/>
          </a:bodyPr>
          <a:lstStyle/>
          <a:p>
            <a:r>
              <a:rPr lang="en-US" sz="900" dirty="0" smtClean="0">
                <a:solidFill>
                  <a:srgbClr val="525B63"/>
                </a:solidFill>
              </a:rPr>
              <a:t>2445 M Street NW  I  Washington DC 20037</a:t>
            </a:r>
          </a:p>
          <a:p>
            <a:r>
              <a:rPr lang="en-US" sz="900" dirty="0" smtClean="0">
                <a:solidFill>
                  <a:srgbClr val="525B63"/>
                </a:solidFill>
              </a:rPr>
              <a:t>P 202.266.6400  I  F 202.266.5700</a:t>
            </a:r>
          </a:p>
        </p:txBody>
      </p:sp>
      <p:sp>
        <p:nvSpPr>
          <p:cNvPr id="13" name="TextBox 12"/>
          <p:cNvSpPr txBox="1"/>
          <p:nvPr userDrawn="1"/>
        </p:nvSpPr>
        <p:spPr bwMode="gray">
          <a:xfrm>
            <a:off x="450854" y="9266640"/>
            <a:ext cx="561180" cy="153494"/>
          </a:xfrm>
          <a:prstGeom prst="rect">
            <a:avLst/>
          </a:prstGeom>
          <a:solidFill>
            <a:schemeClr val="bg2"/>
          </a:solidFill>
        </p:spPr>
        <p:txBody>
          <a:bodyPr wrap="square" lIns="0" tIns="0" rIns="0" bIns="0" rtlCol="0">
            <a:noAutofit/>
          </a:bodyPr>
          <a:lstStyle/>
          <a:p>
            <a:pPr>
              <a:spcBef>
                <a:spcPts val="500"/>
              </a:spcBef>
            </a:pPr>
            <a:r>
              <a:rPr lang="en-US" sz="1030" dirty="0">
                <a:solidFill>
                  <a:srgbClr val="0071CE"/>
                </a:solidFill>
              </a:rPr>
              <a:t>e</a:t>
            </a:r>
            <a:r>
              <a:rPr lang="en-US" sz="1030" dirty="0" smtClean="0">
                <a:solidFill>
                  <a:srgbClr val="0071CE"/>
                </a:solidFill>
              </a:rPr>
              <a:t>ab.com</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43649" y="8458857"/>
            <a:ext cx="1459706" cy="705088"/>
          </a:xfrm>
          <a:prstGeom prst="rect">
            <a:avLst/>
          </a:prstGeom>
          <a:effectLst/>
        </p:spPr>
      </p:pic>
      <p:cxnSp>
        <p:nvCxnSpPr>
          <p:cNvPr id="15" name="Straight Connector 14"/>
          <p:cNvCxnSpPr/>
          <p:nvPr userDrawn="1"/>
        </p:nvCxnSpPr>
        <p:spPr bwMode="gray">
          <a:xfrm>
            <a:off x="1012035" y="9362411"/>
            <a:ext cx="6577489" cy="0"/>
          </a:xfrm>
          <a:prstGeom prst="line">
            <a:avLst/>
          </a:prstGeom>
          <a:solidFill>
            <a:schemeClr val="accent1"/>
          </a:solidFill>
          <a:ln w="9525" cap="flat" cmpd="sng" algn="ctr">
            <a:solidFill>
              <a:schemeClr val="accent3"/>
            </a:solidFill>
            <a:prstDash val="solid"/>
            <a:round/>
            <a:headEnd type="none" w="med" len="med"/>
            <a:tailEnd type="none"/>
          </a:ln>
          <a:effectLst/>
        </p:spPr>
      </p:cxnSp>
    </p:spTree>
    <p:extLst>
      <p:ext uri="{BB962C8B-B14F-4D97-AF65-F5344CB8AC3E}">
        <p14:creationId xmlns:p14="http://schemas.microsoft.com/office/powerpoint/2010/main" val="107082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 with Subtitle">
    <p:spTree>
      <p:nvGrpSpPr>
        <p:cNvPr id="1" name=""/>
        <p:cNvGrpSpPr/>
        <p:nvPr/>
      </p:nvGrpSpPr>
      <p:grpSpPr>
        <a:xfrm>
          <a:off x="0" y="0"/>
          <a:ext cx="0" cy="0"/>
          <a:chOff x="0" y="0"/>
          <a:chExt cx="0" cy="0"/>
        </a:xfrm>
      </p:grpSpPr>
      <p:sp>
        <p:nvSpPr>
          <p:cNvPr id="9" name="Text Placeholder 24"/>
          <p:cNvSpPr>
            <a:spLocks noGrp="1"/>
          </p:cNvSpPr>
          <p:nvPr>
            <p:ph type="body" sz="quarter" idx="14" hasCustomPrompt="1"/>
          </p:nvPr>
        </p:nvSpPr>
        <p:spPr bwMode="gray">
          <a:xfrm>
            <a:off x="5296642" y="6639192"/>
            <a:ext cx="1188955" cy="203275"/>
          </a:xfrm>
          <a:prstGeom prst="round2SameRect">
            <a:avLst>
              <a:gd name="adj1" fmla="val 0"/>
              <a:gd name="adj2" fmla="val 17756"/>
            </a:avLst>
          </a:prstGeom>
          <a:solidFill>
            <a:schemeClr val="tx2"/>
          </a:solidFill>
        </p:spPr>
        <p:txBody>
          <a:bodyPr wrap="none" lIns="45720" tIns="27432" rIns="45720" bIns="27432">
            <a:spAutoFit/>
          </a:bodyPr>
          <a:lstStyle>
            <a:lvl1pPr marL="0" indent="0" algn="r">
              <a:spcBef>
                <a:spcPts val="0"/>
              </a:spcBef>
              <a:buNone/>
              <a:defRPr cap="all" baseline="0">
                <a:solidFill>
                  <a:schemeClr val="bg1"/>
                </a:solidFill>
                <a:latin typeface="+mj-lt"/>
              </a:defRPr>
            </a:lvl1pPr>
          </a:lstStyle>
          <a:p>
            <a:pPr lvl="0"/>
            <a:r>
              <a:rPr lang="en-US" dirty="0" smtClean="0"/>
              <a:t>Insert break type</a:t>
            </a:r>
            <a:endParaRPr lang="en-US" dirty="0"/>
          </a:p>
        </p:txBody>
      </p:sp>
      <p:sp>
        <p:nvSpPr>
          <p:cNvPr id="10" name="Text Placeholder 22"/>
          <p:cNvSpPr>
            <a:spLocks noGrp="1"/>
          </p:cNvSpPr>
          <p:nvPr>
            <p:ph type="body" sz="quarter" idx="13" hasCustomPrompt="1"/>
          </p:nvPr>
        </p:nvSpPr>
        <p:spPr bwMode="gray">
          <a:xfrm>
            <a:off x="6250082" y="6312627"/>
            <a:ext cx="1069881" cy="1384995"/>
          </a:xfrm>
        </p:spPr>
        <p:txBody>
          <a:bodyPr/>
          <a:lstStyle>
            <a:lvl1pPr marL="0" indent="0" algn="r">
              <a:spcBef>
                <a:spcPts val="0"/>
              </a:spcBef>
              <a:buNone/>
              <a:defRPr sz="9000">
                <a:solidFill>
                  <a:schemeClr val="accent1"/>
                </a:solidFill>
                <a:latin typeface="+mj-lt"/>
              </a:defRPr>
            </a:lvl1pPr>
          </a:lstStyle>
          <a:p>
            <a:pPr lvl="0"/>
            <a:r>
              <a:rPr lang="en-US" dirty="0" smtClean="0"/>
              <a:t>#</a:t>
            </a:r>
            <a:endParaRPr lang="en-US" dirty="0"/>
          </a:p>
        </p:txBody>
      </p:sp>
      <p:cxnSp>
        <p:nvCxnSpPr>
          <p:cNvPr id="11" name="Straight Connector 10"/>
          <p:cNvCxnSpPr/>
          <p:nvPr userDrawn="1"/>
        </p:nvCxnSpPr>
        <p:spPr bwMode="gray">
          <a:xfrm>
            <a:off x="1451412" y="6631741"/>
            <a:ext cx="5034185"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1" name="Text Placeholder 3"/>
          <p:cNvSpPr>
            <a:spLocks noGrp="1"/>
          </p:cNvSpPr>
          <p:nvPr>
            <p:ph type="body" sz="quarter" idx="15" hasCustomPrompt="1"/>
          </p:nvPr>
        </p:nvSpPr>
        <p:spPr bwMode="gray">
          <a:xfrm>
            <a:off x="1451412" y="5517359"/>
            <a:ext cx="5032439" cy="169277"/>
          </a:xfrm>
        </p:spPr>
        <p:txBody>
          <a:bodyPr/>
          <a:lstStyle>
            <a:lvl1pPr marL="0" indent="0">
              <a:spcBef>
                <a:spcPts val="0"/>
              </a:spcBef>
              <a:buNone/>
              <a:defRPr sz="1100">
                <a:latin typeface="+mn-lt"/>
                <a:cs typeface="Arial"/>
              </a:defRPr>
            </a:lvl1pPr>
          </a:lstStyle>
          <a:p>
            <a:pPr lvl="0"/>
            <a:r>
              <a:rPr lang="en-US" dirty="0" smtClean="0"/>
              <a:t>Divider Subtitle – Verdana 11pt Regular</a:t>
            </a:r>
            <a:endParaRPr lang="en-US" dirty="0"/>
          </a:p>
        </p:txBody>
      </p:sp>
      <p:sp>
        <p:nvSpPr>
          <p:cNvPr id="24" name="Text Placeholder 7"/>
          <p:cNvSpPr>
            <a:spLocks noGrp="1"/>
          </p:cNvSpPr>
          <p:nvPr>
            <p:ph type="body" sz="quarter" idx="16" hasCustomPrompt="1"/>
          </p:nvPr>
        </p:nvSpPr>
        <p:spPr bwMode="gray">
          <a:xfrm>
            <a:off x="1451412" y="4304903"/>
            <a:ext cx="5034185" cy="1025922"/>
          </a:xfrm>
        </p:spPr>
        <p:txBody>
          <a:bodyPr anchor="b" anchorCtr="0"/>
          <a:lstStyle>
            <a:lvl1pPr marL="0" indent="0">
              <a:lnSpc>
                <a:spcPts val="4000"/>
              </a:lnSpc>
              <a:spcBef>
                <a:spcPts val="0"/>
              </a:spcBef>
              <a:buNone/>
              <a:defRPr sz="3600" baseline="0">
                <a:latin typeface="+mj-lt"/>
              </a:defRPr>
            </a:lvl1pPr>
          </a:lstStyle>
          <a:p>
            <a:pPr lvl="0"/>
            <a:r>
              <a:rPr lang="en-US" dirty="0" smtClean="0"/>
              <a:t>Divider Title –</a:t>
            </a:r>
            <a:br>
              <a:rPr lang="en-US" dirty="0" smtClean="0"/>
            </a:br>
            <a:r>
              <a:rPr lang="en-US" dirty="0" smtClean="0"/>
              <a:t>Rockwell 36pt Regular</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451412" y="3309301"/>
            <a:ext cx="1234440" cy="472307"/>
          </a:xfrm>
          <a:prstGeom prst="rect">
            <a:avLst/>
          </a:prstGeom>
        </p:spPr>
      </p:pic>
      <p:sp>
        <p:nvSpPr>
          <p:cNvPr id="8" name="Rectangle 7"/>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13" name="TextBox 12"/>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4"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5" name="Text Placeholder 3"/>
          <p:cNvSpPr>
            <a:spLocks noGrp="1"/>
          </p:cNvSpPr>
          <p:nvPr>
            <p:ph type="body" sz="quarter" idx="17" hasCustomPrompt="1"/>
          </p:nvPr>
        </p:nvSpPr>
        <p:spPr>
          <a:xfrm>
            <a:off x="1451412" y="7051159"/>
            <a:ext cx="2384425" cy="543739"/>
          </a:xfrm>
        </p:spPr>
        <p:txBody>
          <a:bodyPr/>
          <a:lstStyle>
            <a:lvl1pPr marL="119063" indent="-119063">
              <a:spcBef>
                <a:spcPts val="500"/>
              </a:spcBef>
              <a:buFont typeface="Arial" panose="020B0604020202020204" pitchFamily="34" charset="0"/>
              <a:buChar char="•"/>
              <a:defRPr/>
            </a:lvl1pPr>
          </a:lstStyle>
          <a:p>
            <a:pPr marL="119063" indent="-119063">
              <a:spcBef>
                <a:spcPts val="500"/>
              </a:spcBef>
              <a:buFont typeface="Arial" panose="020B0604020202020204" pitchFamily="34" charset="0"/>
              <a:buChar char="•"/>
            </a:pPr>
            <a:r>
              <a:rPr lang="en-US" sz="900" dirty="0" smtClean="0"/>
              <a:t>Divider Bullet Placement (if needed)</a:t>
            </a:r>
          </a:p>
          <a:p>
            <a:pPr marL="119063" indent="-119063">
              <a:spcBef>
                <a:spcPts val="500"/>
              </a:spcBef>
              <a:buFont typeface="Arial" panose="020B0604020202020204" pitchFamily="34" charset="0"/>
              <a:buChar char="•"/>
            </a:pPr>
            <a:r>
              <a:rPr lang="en-US" sz="900" dirty="0" smtClean="0"/>
              <a:t>Divider Bullet Placement (if needed)</a:t>
            </a:r>
          </a:p>
          <a:p>
            <a:pPr marL="119063" indent="-119063">
              <a:spcBef>
                <a:spcPts val="500"/>
              </a:spcBef>
              <a:buFont typeface="Arial" panose="020B0604020202020204" pitchFamily="34" charset="0"/>
              <a:buChar char="•"/>
            </a:pPr>
            <a:r>
              <a:rPr lang="en-US" sz="900" dirty="0" smtClean="0"/>
              <a:t>Divider Bullet Placement (if needed)</a:t>
            </a:r>
          </a:p>
        </p:txBody>
      </p:sp>
    </p:spTree>
    <p:extLst>
      <p:ext uri="{BB962C8B-B14F-4D97-AF65-F5344CB8AC3E}">
        <p14:creationId xmlns:p14="http://schemas.microsoft.com/office/powerpoint/2010/main" val="285784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 No Subtitle">
    <p:spTree>
      <p:nvGrpSpPr>
        <p:cNvPr id="1" name=""/>
        <p:cNvGrpSpPr/>
        <p:nvPr/>
      </p:nvGrpSpPr>
      <p:grpSpPr>
        <a:xfrm>
          <a:off x="0" y="0"/>
          <a:ext cx="0" cy="0"/>
          <a:chOff x="0" y="0"/>
          <a:chExt cx="0" cy="0"/>
        </a:xfrm>
      </p:grpSpPr>
      <p:sp>
        <p:nvSpPr>
          <p:cNvPr id="9" name="Text Placeholder 24"/>
          <p:cNvSpPr>
            <a:spLocks noGrp="1"/>
          </p:cNvSpPr>
          <p:nvPr>
            <p:ph type="body" sz="quarter" idx="14" hasCustomPrompt="1"/>
          </p:nvPr>
        </p:nvSpPr>
        <p:spPr bwMode="gray">
          <a:xfrm>
            <a:off x="5296642" y="6639192"/>
            <a:ext cx="1188955" cy="203275"/>
          </a:xfrm>
          <a:prstGeom prst="round2SameRect">
            <a:avLst>
              <a:gd name="adj1" fmla="val 0"/>
              <a:gd name="adj2" fmla="val 17756"/>
            </a:avLst>
          </a:prstGeom>
          <a:solidFill>
            <a:schemeClr val="tx2"/>
          </a:solidFill>
        </p:spPr>
        <p:txBody>
          <a:bodyPr wrap="none" lIns="45720" tIns="27432" rIns="45720" bIns="27432">
            <a:spAutoFit/>
          </a:bodyPr>
          <a:lstStyle>
            <a:lvl1pPr marL="0" indent="0" algn="r">
              <a:spcBef>
                <a:spcPts val="0"/>
              </a:spcBef>
              <a:buNone/>
              <a:defRPr cap="all" baseline="0">
                <a:solidFill>
                  <a:schemeClr val="bg1"/>
                </a:solidFill>
                <a:latin typeface="+mj-lt"/>
              </a:defRPr>
            </a:lvl1pPr>
          </a:lstStyle>
          <a:p>
            <a:pPr lvl="0"/>
            <a:r>
              <a:rPr lang="en-US" dirty="0" smtClean="0"/>
              <a:t>Insert break type</a:t>
            </a:r>
            <a:endParaRPr lang="en-US" dirty="0"/>
          </a:p>
        </p:txBody>
      </p:sp>
      <p:sp>
        <p:nvSpPr>
          <p:cNvPr id="10" name="Text Placeholder 22"/>
          <p:cNvSpPr>
            <a:spLocks noGrp="1"/>
          </p:cNvSpPr>
          <p:nvPr>
            <p:ph type="body" sz="quarter" idx="13" hasCustomPrompt="1"/>
          </p:nvPr>
        </p:nvSpPr>
        <p:spPr bwMode="gray">
          <a:xfrm>
            <a:off x="6250082" y="6312627"/>
            <a:ext cx="1069881" cy="1384995"/>
          </a:xfrm>
        </p:spPr>
        <p:txBody>
          <a:bodyPr/>
          <a:lstStyle>
            <a:lvl1pPr marL="0" indent="0" algn="r">
              <a:spcBef>
                <a:spcPts val="0"/>
              </a:spcBef>
              <a:buNone/>
              <a:defRPr sz="9000">
                <a:solidFill>
                  <a:schemeClr val="accent1"/>
                </a:solidFill>
                <a:latin typeface="+mj-lt"/>
              </a:defRPr>
            </a:lvl1pPr>
          </a:lstStyle>
          <a:p>
            <a:pPr lvl="0"/>
            <a:r>
              <a:rPr lang="en-US" dirty="0" smtClean="0"/>
              <a:t>#</a:t>
            </a:r>
            <a:endParaRPr lang="en-US" dirty="0"/>
          </a:p>
        </p:txBody>
      </p:sp>
      <p:cxnSp>
        <p:nvCxnSpPr>
          <p:cNvPr id="11" name="Straight Connector 10"/>
          <p:cNvCxnSpPr/>
          <p:nvPr userDrawn="1"/>
        </p:nvCxnSpPr>
        <p:spPr bwMode="gray">
          <a:xfrm>
            <a:off x="1451412" y="6631741"/>
            <a:ext cx="5034185"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4" name="Text Placeholder 7"/>
          <p:cNvSpPr>
            <a:spLocks noGrp="1"/>
          </p:cNvSpPr>
          <p:nvPr>
            <p:ph type="body" sz="quarter" idx="16" hasCustomPrompt="1"/>
          </p:nvPr>
        </p:nvSpPr>
        <p:spPr bwMode="gray">
          <a:xfrm>
            <a:off x="1451412" y="4737179"/>
            <a:ext cx="5034185" cy="1025922"/>
          </a:xfrm>
        </p:spPr>
        <p:txBody>
          <a:bodyPr anchor="ctr" anchorCtr="0"/>
          <a:lstStyle>
            <a:lvl1pPr marL="0" indent="0">
              <a:lnSpc>
                <a:spcPts val="4000"/>
              </a:lnSpc>
              <a:spcBef>
                <a:spcPts val="0"/>
              </a:spcBef>
              <a:buNone/>
              <a:defRPr sz="3600" baseline="0">
                <a:latin typeface="+mj-lt"/>
              </a:defRPr>
            </a:lvl1pPr>
          </a:lstStyle>
          <a:p>
            <a:pPr lvl="0"/>
            <a:r>
              <a:rPr lang="en-US" dirty="0" smtClean="0"/>
              <a:t>Divider Title –</a:t>
            </a:r>
            <a:br>
              <a:rPr lang="en-US" dirty="0" smtClean="0"/>
            </a:br>
            <a:r>
              <a:rPr lang="en-US" dirty="0" smtClean="0"/>
              <a:t>Rockwell 36pt Regular</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451412" y="3309301"/>
            <a:ext cx="1234440" cy="472307"/>
          </a:xfrm>
          <a:prstGeom prst="rect">
            <a:avLst/>
          </a:prstGeom>
        </p:spPr>
      </p:pic>
      <p:sp>
        <p:nvSpPr>
          <p:cNvPr id="7" name="Rectangle 6"/>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8" name="TextBox 7"/>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1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
        <p:nvSpPr>
          <p:cNvPr id="14" name="Text Placeholder 3"/>
          <p:cNvSpPr>
            <a:spLocks noGrp="1"/>
          </p:cNvSpPr>
          <p:nvPr>
            <p:ph type="body" sz="quarter" idx="17" hasCustomPrompt="1"/>
          </p:nvPr>
        </p:nvSpPr>
        <p:spPr>
          <a:xfrm>
            <a:off x="1451412" y="7051159"/>
            <a:ext cx="2384425" cy="543739"/>
          </a:xfrm>
        </p:spPr>
        <p:txBody>
          <a:bodyPr/>
          <a:lstStyle>
            <a:lvl1pPr marL="119063" indent="-119063">
              <a:spcBef>
                <a:spcPts val="500"/>
              </a:spcBef>
              <a:buFont typeface="Arial" panose="020B0604020202020204" pitchFamily="34" charset="0"/>
              <a:buChar char="•"/>
              <a:defRPr/>
            </a:lvl1pPr>
          </a:lstStyle>
          <a:p>
            <a:pPr marL="119063" indent="-119063">
              <a:spcBef>
                <a:spcPts val="500"/>
              </a:spcBef>
              <a:buFont typeface="Arial" panose="020B0604020202020204" pitchFamily="34" charset="0"/>
              <a:buChar char="•"/>
            </a:pPr>
            <a:r>
              <a:rPr lang="en-US" sz="900" dirty="0" smtClean="0"/>
              <a:t>Divider Bullet Placement (if needed)</a:t>
            </a:r>
          </a:p>
          <a:p>
            <a:pPr marL="119063" indent="-119063">
              <a:spcBef>
                <a:spcPts val="500"/>
              </a:spcBef>
              <a:buFont typeface="Arial" panose="020B0604020202020204" pitchFamily="34" charset="0"/>
              <a:buChar char="•"/>
            </a:pPr>
            <a:r>
              <a:rPr lang="en-US" sz="900" dirty="0" smtClean="0"/>
              <a:t>Divider Bullet Placement (if needed)</a:t>
            </a:r>
          </a:p>
          <a:p>
            <a:pPr marL="119063" indent="-119063">
              <a:spcBef>
                <a:spcPts val="500"/>
              </a:spcBef>
              <a:buFont typeface="Arial" panose="020B0604020202020204" pitchFamily="34" charset="0"/>
              <a:buChar char="•"/>
            </a:pPr>
            <a:r>
              <a:rPr lang="en-US" sz="900" dirty="0" smtClean="0"/>
              <a:t>Divider Bullet Placement (if needed)</a:t>
            </a:r>
          </a:p>
        </p:txBody>
      </p:sp>
    </p:spTree>
    <p:extLst>
      <p:ext uri="{BB962C8B-B14F-4D97-AF65-F5344CB8AC3E}">
        <p14:creationId xmlns:p14="http://schemas.microsoft.com/office/powerpoint/2010/main" val="171215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oad Map 3">
    <p:spTree>
      <p:nvGrpSpPr>
        <p:cNvPr id="1" name=""/>
        <p:cNvGrpSpPr/>
        <p:nvPr/>
      </p:nvGrpSpPr>
      <p:grpSpPr>
        <a:xfrm>
          <a:off x="0" y="0"/>
          <a:ext cx="0" cy="0"/>
          <a:chOff x="0" y="0"/>
          <a:chExt cx="0" cy="0"/>
        </a:xfrm>
      </p:grpSpPr>
      <p:grpSp>
        <p:nvGrpSpPr>
          <p:cNvPr id="8" name="Group 7"/>
          <p:cNvGrpSpPr/>
          <p:nvPr userDrawn="1"/>
        </p:nvGrpSpPr>
        <p:grpSpPr bwMode="gray">
          <a:xfrm>
            <a:off x="2056212" y="4250816"/>
            <a:ext cx="264475" cy="276999"/>
            <a:chOff x="865779" y="1438837"/>
            <a:chExt cx="264475" cy="276999"/>
          </a:xfrm>
        </p:grpSpPr>
        <p:sp>
          <p:nvSpPr>
            <p:cNvPr id="12" name="Oval 11"/>
            <p:cNvSpPr/>
            <p:nvPr userDrawn="1"/>
          </p:nvSpPr>
          <p:spPr bwMode="gray">
            <a:xfrm>
              <a:off x="865779" y="1445099"/>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13" name="Text Placeholder 11"/>
            <p:cNvSpPr txBox="1">
              <a:spLocks/>
            </p:cNvSpPr>
            <p:nvPr userDrawn="1"/>
          </p:nvSpPr>
          <p:spPr bwMode="gray">
            <a:xfrm>
              <a:off x="899086" y="1438837"/>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1</a:t>
              </a:r>
              <a:endParaRPr lang="en-US" sz="1800" dirty="0">
                <a:solidFill>
                  <a:schemeClr val="bg1"/>
                </a:solidFill>
                <a:latin typeface="+mj-lt"/>
              </a:endParaRPr>
            </a:p>
          </p:txBody>
        </p:sp>
      </p:grpSp>
      <p:grpSp>
        <p:nvGrpSpPr>
          <p:cNvPr id="14" name="Group 13"/>
          <p:cNvGrpSpPr/>
          <p:nvPr userDrawn="1"/>
        </p:nvGrpSpPr>
        <p:grpSpPr bwMode="gray">
          <a:xfrm>
            <a:off x="2056212" y="4882532"/>
            <a:ext cx="264475" cy="276999"/>
            <a:chOff x="865779" y="1949020"/>
            <a:chExt cx="264475" cy="276999"/>
          </a:xfrm>
        </p:grpSpPr>
        <p:sp>
          <p:nvSpPr>
            <p:cNvPr id="15" name="Oval 14"/>
            <p:cNvSpPr/>
            <p:nvPr userDrawn="1"/>
          </p:nvSpPr>
          <p:spPr bwMode="gray">
            <a:xfrm>
              <a:off x="865779" y="1955283"/>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16" name="Text Placeholder 11"/>
            <p:cNvSpPr txBox="1">
              <a:spLocks/>
            </p:cNvSpPr>
            <p:nvPr userDrawn="1"/>
          </p:nvSpPr>
          <p:spPr bwMode="gray">
            <a:xfrm>
              <a:off x="899086" y="1949020"/>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2</a:t>
              </a:r>
              <a:endParaRPr lang="en-US" sz="1800" dirty="0">
                <a:solidFill>
                  <a:schemeClr val="bg1"/>
                </a:solidFill>
                <a:latin typeface="+mj-lt"/>
              </a:endParaRPr>
            </a:p>
          </p:txBody>
        </p:sp>
      </p:grpSp>
      <p:grpSp>
        <p:nvGrpSpPr>
          <p:cNvPr id="17" name="Group 16"/>
          <p:cNvGrpSpPr/>
          <p:nvPr userDrawn="1"/>
        </p:nvGrpSpPr>
        <p:grpSpPr bwMode="gray">
          <a:xfrm>
            <a:off x="2056212" y="5514248"/>
            <a:ext cx="264475" cy="276999"/>
            <a:chOff x="865779" y="2421079"/>
            <a:chExt cx="264475" cy="276999"/>
          </a:xfrm>
        </p:grpSpPr>
        <p:sp>
          <p:nvSpPr>
            <p:cNvPr id="18" name="Oval 17"/>
            <p:cNvSpPr/>
            <p:nvPr userDrawn="1"/>
          </p:nvSpPr>
          <p:spPr bwMode="gray">
            <a:xfrm>
              <a:off x="865779" y="2427342"/>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20" name="Text Placeholder 11"/>
            <p:cNvSpPr txBox="1">
              <a:spLocks/>
            </p:cNvSpPr>
            <p:nvPr userDrawn="1"/>
          </p:nvSpPr>
          <p:spPr bwMode="gray">
            <a:xfrm>
              <a:off x="899086" y="2421079"/>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3</a:t>
              </a:r>
              <a:endParaRPr lang="en-US" sz="1800" dirty="0">
                <a:solidFill>
                  <a:schemeClr val="bg1"/>
                </a:solidFill>
                <a:latin typeface="+mj-lt"/>
              </a:endParaRPr>
            </a:p>
          </p:txBody>
        </p:sp>
      </p:grpSp>
      <p:cxnSp>
        <p:nvCxnSpPr>
          <p:cNvPr id="22" name="Straight Connector 21"/>
          <p:cNvCxnSpPr/>
          <p:nvPr userDrawn="1"/>
        </p:nvCxnSpPr>
        <p:spPr bwMode="gray">
          <a:xfrm>
            <a:off x="2056212" y="6322660"/>
            <a:ext cx="5212951" cy="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3" name="Text Placeholder 4"/>
          <p:cNvSpPr>
            <a:spLocks noGrp="1"/>
          </p:cNvSpPr>
          <p:nvPr>
            <p:ph type="body" sz="quarter" idx="12" hasCustomPrompt="1"/>
          </p:nvPr>
        </p:nvSpPr>
        <p:spPr bwMode="gray">
          <a:xfrm>
            <a:off x="2547672" y="4281593"/>
            <a:ext cx="4114800" cy="215444"/>
          </a:xfrm>
        </p:spPr>
        <p:txBody>
          <a:bodyPr anchor="ctr" anchorCtr="0"/>
          <a:lstStyle>
            <a:lvl1pPr marL="0" indent="0">
              <a:spcBef>
                <a:spcPts val="0"/>
              </a:spcBef>
              <a:buNone/>
              <a:defRPr sz="1400">
                <a:latin typeface="+mj-lt"/>
              </a:defRPr>
            </a:lvl1pPr>
          </a:lstStyle>
          <a:p>
            <a:pPr lvl="0"/>
            <a:r>
              <a:rPr lang="en-US" dirty="0" smtClean="0"/>
              <a:t>Section Title – Rockwell 14pt, Title Case</a:t>
            </a:r>
            <a:endParaRPr lang="en-US" dirty="0"/>
          </a:p>
        </p:txBody>
      </p:sp>
      <p:sp>
        <p:nvSpPr>
          <p:cNvPr id="25" name="Text Placeholder 35"/>
          <p:cNvSpPr>
            <a:spLocks noGrp="1"/>
          </p:cNvSpPr>
          <p:nvPr>
            <p:ph type="body" sz="quarter" idx="13" hasCustomPrompt="1"/>
          </p:nvPr>
        </p:nvSpPr>
        <p:spPr bwMode="gray">
          <a:xfrm>
            <a:off x="2547672" y="4951782"/>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26" name="Text Placeholder 37"/>
          <p:cNvSpPr>
            <a:spLocks noGrp="1"/>
          </p:cNvSpPr>
          <p:nvPr>
            <p:ph type="body" sz="quarter" idx="14" hasCustomPrompt="1"/>
          </p:nvPr>
        </p:nvSpPr>
        <p:spPr bwMode="gray">
          <a:xfrm>
            <a:off x="2547672" y="5583498"/>
            <a:ext cx="4114800" cy="138499"/>
          </a:xfrm>
        </p:spPr>
        <p:txBody>
          <a:bodyPr anchor="ctr" anchorCtr="0"/>
          <a:lstStyle>
            <a:lvl1pPr marL="0" indent="0">
              <a:spcBef>
                <a:spcPts val="0"/>
              </a:spcBef>
              <a:buNone/>
              <a:defRPr/>
            </a:lvl1pPr>
          </a:lstStyle>
          <a:p>
            <a:pPr lvl="0"/>
            <a:r>
              <a:rPr lang="en-US" dirty="0" smtClean="0"/>
              <a:t>Section Title – Verdana 9pt, Title Case</a:t>
            </a:r>
          </a:p>
        </p:txBody>
      </p:sp>
      <p:cxnSp>
        <p:nvCxnSpPr>
          <p:cNvPr id="28" name="Straight Connector 27"/>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9" name="Text Placeholder 4"/>
          <p:cNvSpPr txBox="1">
            <a:spLocks/>
          </p:cNvSpPr>
          <p:nvPr userDrawn="1"/>
        </p:nvSpPr>
        <p:spPr bwMode="gray">
          <a:xfrm>
            <a:off x="504825" y="740527"/>
            <a:ext cx="6764338" cy="307777"/>
          </a:xfrm>
          <a:prstGeom prst="rect">
            <a:avLst/>
          </a:prstGeom>
        </p:spPr>
        <p:txBody>
          <a:bodyPr lIns="0" tIns="0" rIns="0" bIns="0" anchor="b" anchorCtr="0">
            <a:spAutoFit/>
          </a:bodyPr>
          <a:lstStyle>
            <a:lvl1pPr marL="0" indent="0" algn="l" defTabSz="1018879" rtl="0" eaLnBrk="1" latinLnBrk="0" hangingPunct="1">
              <a:spcBef>
                <a:spcPts val="0"/>
              </a:spcBef>
              <a:buClr>
                <a:schemeClr val="tx1"/>
              </a:buClr>
              <a:buFont typeface="Arial" pitchFamily="34" charset="0"/>
              <a:buNone/>
              <a:defRPr sz="2000" kern="1200" spc="50" baseline="0">
                <a:solidFill>
                  <a:schemeClr val="accent5"/>
                </a:solidFill>
                <a:latin typeface="+mj-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smtClean="0"/>
              <a:t>Road Map for Discussion</a:t>
            </a:r>
            <a:endParaRPr lang="en-US" dirty="0"/>
          </a:p>
        </p:txBody>
      </p:sp>
      <p:sp>
        <p:nvSpPr>
          <p:cNvPr id="19" name="Rectangle 18"/>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21" name="TextBox 20"/>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4"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182588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oad Map 4">
    <p:spTree>
      <p:nvGrpSpPr>
        <p:cNvPr id="1" name=""/>
        <p:cNvGrpSpPr/>
        <p:nvPr/>
      </p:nvGrpSpPr>
      <p:grpSpPr>
        <a:xfrm>
          <a:off x="0" y="0"/>
          <a:ext cx="0" cy="0"/>
          <a:chOff x="0" y="0"/>
          <a:chExt cx="0" cy="0"/>
        </a:xfrm>
      </p:grpSpPr>
      <p:cxnSp>
        <p:nvCxnSpPr>
          <p:cNvPr id="28" name="Straight Connector 27"/>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9" name="Text Placeholder 4"/>
          <p:cNvSpPr txBox="1">
            <a:spLocks/>
          </p:cNvSpPr>
          <p:nvPr userDrawn="1"/>
        </p:nvSpPr>
        <p:spPr bwMode="gray">
          <a:xfrm>
            <a:off x="504825" y="740527"/>
            <a:ext cx="6764338" cy="307777"/>
          </a:xfrm>
          <a:prstGeom prst="rect">
            <a:avLst/>
          </a:prstGeom>
        </p:spPr>
        <p:txBody>
          <a:bodyPr lIns="0" tIns="0" rIns="0" bIns="0" anchor="b" anchorCtr="0">
            <a:spAutoFit/>
          </a:bodyPr>
          <a:lstStyle>
            <a:lvl1pPr marL="0" indent="0" algn="l" defTabSz="1018879" rtl="0" eaLnBrk="1" latinLnBrk="0" hangingPunct="1">
              <a:spcBef>
                <a:spcPts val="0"/>
              </a:spcBef>
              <a:buClr>
                <a:schemeClr val="tx1"/>
              </a:buClr>
              <a:buFont typeface="Arial" pitchFamily="34" charset="0"/>
              <a:buNone/>
              <a:defRPr sz="2000" kern="1200" spc="50" baseline="0">
                <a:solidFill>
                  <a:schemeClr val="accent5"/>
                </a:solidFill>
                <a:latin typeface="+mj-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smtClean="0"/>
              <a:t>Road Map for Discussion</a:t>
            </a:r>
            <a:endParaRPr lang="en-US" dirty="0"/>
          </a:p>
        </p:txBody>
      </p:sp>
      <p:grpSp>
        <p:nvGrpSpPr>
          <p:cNvPr id="43" name="Group 42"/>
          <p:cNvGrpSpPr/>
          <p:nvPr userDrawn="1"/>
        </p:nvGrpSpPr>
        <p:grpSpPr bwMode="gray">
          <a:xfrm>
            <a:off x="2056211" y="5835754"/>
            <a:ext cx="264475" cy="276999"/>
            <a:chOff x="865779" y="2896663"/>
            <a:chExt cx="264475" cy="276999"/>
          </a:xfrm>
        </p:grpSpPr>
        <p:sp>
          <p:nvSpPr>
            <p:cNvPr id="44" name="Oval 43"/>
            <p:cNvSpPr/>
            <p:nvPr userDrawn="1"/>
          </p:nvSpPr>
          <p:spPr bwMode="gray">
            <a:xfrm>
              <a:off x="865779" y="2902926"/>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45" name="Text Placeholder 11"/>
            <p:cNvSpPr txBox="1">
              <a:spLocks/>
            </p:cNvSpPr>
            <p:nvPr userDrawn="1"/>
          </p:nvSpPr>
          <p:spPr bwMode="gray">
            <a:xfrm>
              <a:off x="899086" y="2896663"/>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4</a:t>
              </a:r>
              <a:endParaRPr lang="en-US" sz="1800" dirty="0">
                <a:solidFill>
                  <a:schemeClr val="bg1"/>
                </a:solidFill>
                <a:latin typeface="+mj-lt"/>
              </a:endParaRPr>
            </a:p>
          </p:txBody>
        </p:sp>
      </p:grpSp>
      <p:cxnSp>
        <p:nvCxnSpPr>
          <p:cNvPr id="46" name="Straight Connector 45"/>
          <p:cNvCxnSpPr/>
          <p:nvPr userDrawn="1"/>
        </p:nvCxnSpPr>
        <p:spPr bwMode="gray">
          <a:xfrm>
            <a:off x="2056211" y="6647822"/>
            <a:ext cx="5212952" cy="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47" name="Group 46"/>
          <p:cNvGrpSpPr/>
          <p:nvPr userDrawn="1"/>
        </p:nvGrpSpPr>
        <p:grpSpPr bwMode="gray">
          <a:xfrm>
            <a:off x="2056211" y="3934343"/>
            <a:ext cx="264475" cy="276999"/>
            <a:chOff x="865779" y="1438837"/>
            <a:chExt cx="264475" cy="276999"/>
          </a:xfrm>
        </p:grpSpPr>
        <p:sp>
          <p:nvSpPr>
            <p:cNvPr id="48" name="Oval 47"/>
            <p:cNvSpPr/>
            <p:nvPr userDrawn="1"/>
          </p:nvSpPr>
          <p:spPr bwMode="gray">
            <a:xfrm>
              <a:off x="865779" y="1445099"/>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49" name="Text Placeholder 11"/>
            <p:cNvSpPr txBox="1">
              <a:spLocks/>
            </p:cNvSpPr>
            <p:nvPr userDrawn="1"/>
          </p:nvSpPr>
          <p:spPr bwMode="gray">
            <a:xfrm>
              <a:off x="899086" y="1438837"/>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1</a:t>
              </a:r>
              <a:endParaRPr lang="en-US" sz="1800" dirty="0">
                <a:solidFill>
                  <a:schemeClr val="bg1"/>
                </a:solidFill>
                <a:latin typeface="+mj-lt"/>
              </a:endParaRPr>
            </a:p>
          </p:txBody>
        </p:sp>
      </p:grpSp>
      <p:grpSp>
        <p:nvGrpSpPr>
          <p:cNvPr id="50" name="Group 49"/>
          <p:cNvGrpSpPr/>
          <p:nvPr userDrawn="1"/>
        </p:nvGrpSpPr>
        <p:grpSpPr bwMode="gray">
          <a:xfrm>
            <a:off x="2056211" y="4568147"/>
            <a:ext cx="264475" cy="276999"/>
            <a:chOff x="865779" y="1949020"/>
            <a:chExt cx="264475" cy="276999"/>
          </a:xfrm>
        </p:grpSpPr>
        <p:sp>
          <p:nvSpPr>
            <p:cNvPr id="51" name="Oval 50"/>
            <p:cNvSpPr/>
            <p:nvPr userDrawn="1"/>
          </p:nvSpPr>
          <p:spPr bwMode="gray">
            <a:xfrm>
              <a:off x="865779" y="1955283"/>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52" name="Text Placeholder 11"/>
            <p:cNvSpPr txBox="1">
              <a:spLocks/>
            </p:cNvSpPr>
            <p:nvPr userDrawn="1"/>
          </p:nvSpPr>
          <p:spPr bwMode="gray">
            <a:xfrm>
              <a:off x="899086" y="1949020"/>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2</a:t>
              </a:r>
              <a:endParaRPr lang="en-US" sz="1800" dirty="0">
                <a:solidFill>
                  <a:schemeClr val="bg1"/>
                </a:solidFill>
                <a:latin typeface="+mj-lt"/>
              </a:endParaRPr>
            </a:p>
          </p:txBody>
        </p:sp>
      </p:grpSp>
      <p:grpSp>
        <p:nvGrpSpPr>
          <p:cNvPr id="53" name="Group 52"/>
          <p:cNvGrpSpPr/>
          <p:nvPr userDrawn="1"/>
        </p:nvGrpSpPr>
        <p:grpSpPr bwMode="gray">
          <a:xfrm>
            <a:off x="2056211" y="5201951"/>
            <a:ext cx="264475" cy="276999"/>
            <a:chOff x="865779" y="2421079"/>
            <a:chExt cx="264475" cy="276999"/>
          </a:xfrm>
        </p:grpSpPr>
        <p:sp>
          <p:nvSpPr>
            <p:cNvPr id="54" name="Oval 53"/>
            <p:cNvSpPr/>
            <p:nvPr userDrawn="1"/>
          </p:nvSpPr>
          <p:spPr bwMode="gray">
            <a:xfrm>
              <a:off x="865779" y="2427342"/>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55" name="Text Placeholder 11"/>
            <p:cNvSpPr txBox="1">
              <a:spLocks/>
            </p:cNvSpPr>
            <p:nvPr userDrawn="1"/>
          </p:nvSpPr>
          <p:spPr bwMode="gray">
            <a:xfrm>
              <a:off x="899086" y="2421079"/>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3</a:t>
              </a:r>
              <a:endParaRPr lang="en-US" sz="1800" dirty="0">
                <a:solidFill>
                  <a:schemeClr val="bg1"/>
                </a:solidFill>
                <a:latin typeface="+mj-lt"/>
              </a:endParaRPr>
            </a:p>
          </p:txBody>
        </p:sp>
      </p:grpSp>
      <p:sp>
        <p:nvSpPr>
          <p:cNvPr id="56" name="Text Placeholder 4"/>
          <p:cNvSpPr>
            <a:spLocks noGrp="1"/>
          </p:cNvSpPr>
          <p:nvPr>
            <p:ph type="body" sz="quarter" idx="15" hasCustomPrompt="1"/>
          </p:nvPr>
        </p:nvSpPr>
        <p:spPr bwMode="gray">
          <a:xfrm>
            <a:off x="2547671" y="3965120"/>
            <a:ext cx="4114800" cy="215444"/>
          </a:xfrm>
        </p:spPr>
        <p:txBody>
          <a:bodyPr anchor="ctr" anchorCtr="0"/>
          <a:lstStyle>
            <a:lvl1pPr marL="0" indent="0">
              <a:spcBef>
                <a:spcPts val="0"/>
              </a:spcBef>
              <a:buNone/>
              <a:defRPr sz="1400">
                <a:latin typeface="+mj-lt"/>
              </a:defRPr>
            </a:lvl1pPr>
          </a:lstStyle>
          <a:p>
            <a:pPr lvl="0"/>
            <a:r>
              <a:rPr lang="en-US" dirty="0" smtClean="0"/>
              <a:t>Section Title – Rockwell 14pt, Title Case</a:t>
            </a:r>
            <a:endParaRPr lang="en-US" dirty="0"/>
          </a:p>
        </p:txBody>
      </p:sp>
      <p:sp>
        <p:nvSpPr>
          <p:cNvPr id="57" name="Text Placeholder 35"/>
          <p:cNvSpPr>
            <a:spLocks noGrp="1"/>
          </p:cNvSpPr>
          <p:nvPr>
            <p:ph type="body" sz="quarter" idx="16" hasCustomPrompt="1"/>
          </p:nvPr>
        </p:nvSpPr>
        <p:spPr bwMode="gray">
          <a:xfrm>
            <a:off x="2547671" y="4637397"/>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58" name="Text Placeholder 37"/>
          <p:cNvSpPr>
            <a:spLocks noGrp="1"/>
          </p:cNvSpPr>
          <p:nvPr>
            <p:ph type="body" sz="quarter" idx="17" hasCustomPrompt="1"/>
          </p:nvPr>
        </p:nvSpPr>
        <p:spPr bwMode="gray">
          <a:xfrm>
            <a:off x="2547671" y="5271201"/>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59" name="Text Placeholder 4"/>
          <p:cNvSpPr>
            <a:spLocks noGrp="1"/>
          </p:cNvSpPr>
          <p:nvPr>
            <p:ph type="body" sz="quarter" idx="18" hasCustomPrompt="1"/>
          </p:nvPr>
        </p:nvSpPr>
        <p:spPr bwMode="gray">
          <a:xfrm>
            <a:off x="2547671" y="5905004"/>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21" name="Rectangle 20"/>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22" name="TextBox 21"/>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23"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10558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oad Map 5">
    <p:spTree>
      <p:nvGrpSpPr>
        <p:cNvPr id="1" name=""/>
        <p:cNvGrpSpPr/>
        <p:nvPr/>
      </p:nvGrpSpPr>
      <p:grpSpPr>
        <a:xfrm>
          <a:off x="0" y="0"/>
          <a:ext cx="0" cy="0"/>
          <a:chOff x="0" y="0"/>
          <a:chExt cx="0" cy="0"/>
        </a:xfrm>
      </p:grpSpPr>
      <p:cxnSp>
        <p:nvCxnSpPr>
          <p:cNvPr id="28" name="Straight Connector 27"/>
          <p:cNvCxnSpPr/>
          <p:nvPr userDrawn="1"/>
        </p:nvCxnSpPr>
        <p:spPr bwMode="gray">
          <a:xfrm>
            <a:off x="504032" y="1077403"/>
            <a:ext cx="6765131"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9" name="Text Placeholder 4"/>
          <p:cNvSpPr txBox="1">
            <a:spLocks/>
          </p:cNvSpPr>
          <p:nvPr userDrawn="1"/>
        </p:nvSpPr>
        <p:spPr bwMode="gray">
          <a:xfrm>
            <a:off x="504825" y="740527"/>
            <a:ext cx="6764338" cy="307777"/>
          </a:xfrm>
          <a:prstGeom prst="rect">
            <a:avLst/>
          </a:prstGeom>
        </p:spPr>
        <p:txBody>
          <a:bodyPr lIns="0" tIns="0" rIns="0" bIns="0" anchor="b" anchorCtr="0">
            <a:spAutoFit/>
          </a:bodyPr>
          <a:lstStyle>
            <a:lvl1pPr marL="0" indent="0" algn="l" defTabSz="1018879" rtl="0" eaLnBrk="1" latinLnBrk="0" hangingPunct="1">
              <a:spcBef>
                <a:spcPts val="0"/>
              </a:spcBef>
              <a:buClr>
                <a:schemeClr val="tx1"/>
              </a:buClr>
              <a:buFont typeface="Arial" pitchFamily="34" charset="0"/>
              <a:buNone/>
              <a:defRPr sz="2000" kern="1200" spc="50" baseline="0">
                <a:solidFill>
                  <a:schemeClr val="accent5"/>
                </a:solidFill>
                <a:latin typeface="+mj-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smtClean="0"/>
              <a:t>Road Map for Discussion</a:t>
            </a:r>
            <a:endParaRPr lang="en-US" dirty="0"/>
          </a:p>
        </p:txBody>
      </p:sp>
      <p:grpSp>
        <p:nvGrpSpPr>
          <p:cNvPr id="24" name="Group 23"/>
          <p:cNvGrpSpPr/>
          <p:nvPr userDrawn="1"/>
        </p:nvGrpSpPr>
        <p:grpSpPr bwMode="gray">
          <a:xfrm>
            <a:off x="2056211" y="5518865"/>
            <a:ext cx="264475" cy="276999"/>
            <a:chOff x="865779" y="2896663"/>
            <a:chExt cx="264475" cy="276999"/>
          </a:xfrm>
        </p:grpSpPr>
        <p:sp>
          <p:nvSpPr>
            <p:cNvPr id="25" name="Oval 24"/>
            <p:cNvSpPr/>
            <p:nvPr userDrawn="1"/>
          </p:nvSpPr>
          <p:spPr bwMode="gray">
            <a:xfrm>
              <a:off x="865779" y="2902926"/>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26" name="Text Placeholder 11"/>
            <p:cNvSpPr txBox="1">
              <a:spLocks/>
            </p:cNvSpPr>
            <p:nvPr userDrawn="1"/>
          </p:nvSpPr>
          <p:spPr bwMode="gray">
            <a:xfrm>
              <a:off x="899086" y="2896663"/>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4</a:t>
              </a:r>
              <a:endParaRPr lang="en-US" sz="1800" dirty="0">
                <a:solidFill>
                  <a:schemeClr val="bg1"/>
                </a:solidFill>
                <a:latin typeface="+mj-lt"/>
              </a:endParaRPr>
            </a:p>
          </p:txBody>
        </p:sp>
      </p:grpSp>
      <p:cxnSp>
        <p:nvCxnSpPr>
          <p:cNvPr id="27" name="Straight Connector 26"/>
          <p:cNvCxnSpPr/>
          <p:nvPr userDrawn="1"/>
        </p:nvCxnSpPr>
        <p:spPr bwMode="gray">
          <a:xfrm>
            <a:off x="2056211" y="6964736"/>
            <a:ext cx="5212952" cy="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nvGrpSpPr>
          <p:cNvPr id="30" name="Group 29"/>
          <p:cNvGrpSpPr/>
          <p:nvPr userDrawn="1"/>
        </p:nvGrpSpPr>
        <p:grpSpPr bwMode="gray">
          <a:xfrm>
            <a:off x="2056211" y="3617454"/>
            <a:ext cx="264475" cy="276999"/>
            <a:chOff x="865779" y="1438837"/>
            <a:chExt cx="264475" cy="276999"/>
          </a:xfrm>
        </p:grpSpPr>
        <p:sp>
          <p:nvSpPr>
            <p:cNvPr id="31" name="Oval 30"/>
            <p:cNvSpPr/>
            <p:nvPr userDrawn="1"/>
          </p:nvSpPr>
          <p:spPr bwMode="gray">
            <a:xfrm>
              <a:off x="865779" y="1445099"/>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32" name="Text Placeholder 11"/>
            <p:cNvSpPr txBox="1">
              <a:spLocks/>
            </p:cNvSpPr>
            <p:nvPr userDrawn="1"/>
          </p:nvSpPr>
          <p:spPr bwMode="gray">
            <a:xfrm>
              <a:off x="899086" y="1438837"/>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1</a:t>
              </a:r>
              <a:endParaRPr lang="en-US" sz="1800" dirty="0">
                <a:solidFill>
                  <a:schemeClr val="bg1"/>
                </a:solidFill>
                <a:latin typeface="+mj-lt"/>
              </a:endParaRPr>
            </a:p>
          </p:txBody>
        </p:sp>
      </p:grpSp>
      <p:grpSp>
        <p:nvGrpSpPr>
          <p:cNvPr id="33" name="Group 32"/>
          <p:cNvGrpSpPr/>
          <p:nvPr userDrawn="1"/>
        </p:nvGrpSpPr>
        <p:grpSpPr bwMode="gray">
          <a:xfrm>
            <a:off x="2056211" y="4251258"/>
            <a:ext cx="264475" cy="276999"/>
            <a:chOff x="865779" y="1949020"/>
            <a:chExt cx="264475" cy="276999"/>
          </a:xfrm>
        </p:grpSpPr>
        <p:sp>
          <p:nvSpPr>
            <p:cNvPr id="34" name="Oval 33"/>
            <p:cNvSpPr/>
            <p:nvPr userDrawn="1"/>
          </p:nvSpPr>
          <p:spPr bwMode="gray">
            <a:xfrm>
              <a:off x="865779" y="1955283"/>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35" name="Text Placeholder 11"/>
            <p:cNvSpPr txBox="1">
              <a:spLocks/>
            </p:cNvSpPr>
            <p:nvPr userDrawn="1"/>
          </p:nvSpPr>
          <p:spPr bwMode="gray">
            <a:xfrm>
              <a:off x="899086" y="1949020"/>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2</a:t>
              </a:r>
              <a:endParaRPr lang="en-US" sz="1800" dirty="0">
                <a:solidFill>
                  <a:schemeClr val="bg1"/>
                </a:solidFill>
                <a:latin typeface="+mj-lt"/>
              </a:endParaRPr>
            </a:p>
          </p:txBody>
        </p:sp>
      </p:grpSp>
      <p:grpSp>
        <p:nvGrpSpPr>
          <p:cNvPr id="36" name="Group 35"/>
          <p:cNvGrpSpPr/>
          <p:nvPr userDrawn="1"/>
        </p:nvGrpSpPr>
        <p:grpSpPr bwMode="gray">
          <a:xfrm>
            <a:off x="2056211" y="4885062"/>
            <a:ext cx="264475" cy="276999"/>
            <a:chOff x="865779" y="2421079"/>
            <a:chExt cx="264475" cy="276999"/>
          </a:xfrm>
        </p:grpSpPr>
        <p:sp>
          <p:nvSpPr>
            <p:cNvPr id="37" name="Oval 36"/>
            <p:cNvSpPr/>
            <p:nvPr userDrawn="1"/>
          </p:nvSpPr>
          <p:spPr bwMode="gray">
            <a:xfrm>
              <a:off x="865779" y="2427342"/>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38" name="Text Placeholder 11"/>
            <p:cNvSpPr txBox="1">
              <a:spLocks/>
            </p:cNvSpPr>
            <p:nvPr userDrawn="1"/>
          </p:nvSpPr>
          <p:spPr bwMode="gray">
            <a:xfrm>
              <a:off x="899086" y="2421079"/>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3</a:t>
              </a:r>
              <a:endParaRPr lang="en-US" sz="1800" dirty="0">
                <a:solidFill>
                  <a:schemeClr val="bg1"/>
                </a:solidFill>
                <a:latin typeface="+mj-lt"/>
              </a:endParaRPr>
            </a:p>
          </p:txBody>
        </p:sp>
      </p:grpSp>
      <p:sp>
        <p:nvSpPr>
          <p:cNvPr id="39" name="Text Placeholder 4"/>
          <p:cNvSpPr>
            <a:spLocks noGrp="1"/>
          </p:cNvSpPr>
          <p:nvPr>
            <p:ph type="body" sz="quarter" idx="12" hasCustomPrompt="1"/>
          </p:nvPr>
        </p:nvSpPr>
        <p:spPr bwMode="gray">
          <a:xfrm>
            <a:off x="2547671" y="3648231"/>
            <a:ext cx="4114800" cy="215444"/>
          </a:xfrm>
        </p:spPr>
        <p:txBody>
          <a:bodyPr anchor="ctr" anchorCtr="0"/>
          <a:lstStyle>
            <a:lvl1pPr marL="0" indent="0">
              <a:spcBef>
                <a:spcPts val="0"/>
              </a:spcBef>
              <a:buNone/>
              <a:defRPr sz="1400">
                <a:latin typeface="+mj-lt"/>
              </a:defRPr>
            </a:lvl1pPr>
          </a:lstStyle>
          <a:p>
            <a:pPr lvl="0"/>
            <a:r>
              <a:rPr lang="en-US" dirty="0" smtClean="0"/>
              <a:t>Section Title – Rockwell 14pt, Title Case</a:t>
            </a:r>
            <a:endParaRPr lang="en-US" dirty="0"/>
          </a:p>
        </p:txBody>
      </p:sp>
      <p:sp>
        <p:nvSpPr>
          <p:cNvPr id="40" name="Text Placeholder 35"/>
          <p:cNvSpPr>
            <a:spLocks noGrp="1"/>
          </p:cNvSpPr>
          <p:nvPr>
            <p:ph type="body" sz="quarter" idx="13" hasCustomPrompt="1"/>
          </p:nvPr>
        </p:nvSpPr>
        <p:spPr bwMode="gray">
          <a:xfrm>
            <a:off x="2547671" y="4320508"/>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41" name="Text Placeholder 37"/>
          <p:cNvSpPr>
            <a:spLocks noGrp="1"/>
          </p:cNvSpPr>
          <p:nvPr>
            <p:ph type="body" sz="quarter" idx="14" hasCustomPrompt="1"/>
          </p:nvPr>
        </p:nvSpPr>
        <p:spPr bwMode="gray">
          <a:xfrm>
            <a:off x="2547671" y="4954312"/>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42" name="Text Placeholder 4"/>
          <p:cNvSpPr>
            <a:spLocks noGrp="1"/>
          </p:cNvSpPr>
          <p:nvPr>
            <p:ph type="body" sz="quarter" idx="15" hasCustomPrompt="1"/>
          </p:nvPr>
        </p:nvSpPr>
        <p:spPr bwMode="gray">
          <a:xfrm>
            <a:off x="2547671" y="5588115"/>
            <a:ext cx="4114800" cy="138499"/>
          </a:xfrm>
        </p:spPr>
        <p:txBody>
          <a:bodyPr anchor="ctr" anchorCtr="0"/>
          <a:lstStyle>
            <a:lvl1pPr marL="0" indent="0">
              <a:spcBef>
                <a:spcPts val="0"/>
              </a:spcBef>
              <a:buNone/>
              <a:defRPr/>
            </a:lvl1pPr>
          </a:lstStyle>
          <a:p>
            <a:pPr lvl="0"/>
            <a:r>
              <a:rPr lang="en-US" dirty="0" smtClean="0"/>
              <a:t>Section Title – Verdana 9pt, Title Case</a:t>
            </a:r>
          </a:p>
        </p:txBody>
      </p:sp>
      <p:grpSp>
        <p:nvGrpSpPr>
          <p:cNvPr id="60" name="Group 59"/>
          <p:cNvGrpSpPr/>
          <p:nvPr userDrawn="1"/>
        </p:nvGrpSpPr>
        <p:grpSpPr bwMode="gray">
          <a:xfrm>
            <a:off x="2056211" y="6146407"/>
            <a:ext cx="264475" cy="276999"/>
            <a:chOff x="865779" y="2896663"/>
            <a:chExt cx="264475" cy="276999"/>
          </a:xfrm>
        </p:grpSpPr>
        <p:sp>
          <p:nvSpPr>
            <p:cNvPr id="61" name="Oval 60"/>
            <p:cNvSpPr/>
            <p:nvPr userDrawn="1"/>
          </p:nvSpPr>
          <p:spPr bwMode="gray">
            <a:xfrm>
              <a:off x="865779" y="2902926"/>
              <a:ext cx="264475" cy="264475"/>
            </a:xfrm>
            <a:prstGeom prst="ellipse">
              <a:avLst/>
            </a:prstGeom>
            <a:solidFill>
              <a:schemeClr val="accent6"/>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62" name="Text Placeholder 11"/>
            <p:cNvSpPr txBox="1">
              <a:spLocks/>
            </p:cNvSpPr>
            <p:nvPr userDrawn="1"/>
          </p:nvSpPr>
          <p:spPr bwMode="gray">
            <a:xfrm>
              <a:off x="899086" y="2896663"/>
              <a:ext cx="197861" cy="276999"/>
            </a:xfrm>
            <a:prstGeom prst="rect">
              <a:avLst/>
            </a:prstGeom>
          </p:spPr>
          <p:txBody>
            <a:bodyPr wrap="square" lIns="0" tIns="0" rIns="0" bIns="0" anchor="ctr">
              <a:spAutoFit/>
            </a:bodyPr>
            <a:lstStyle>
              <a:lvl1pPr marL="1143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6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42900" indent="-114300" algn="l" defTabSz="640080" rtl="0" eaLnBrk="1" latinLnBrk="0" hangingPunct="1">
                <a:spcBef>
                  <a:spcPts val="500"/>
                </a:spcBef>
                <a:buFont typeface="Verdana" panose="020B0604030504040204"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457200" indent="-114300" algn="l" defTabSz="640080" rtl="0" eaLnBrk="1" latinLnBrk="0" hangingPunct="1">
                <a:spcBef>
                  <a:spcPts val="500"/>
                </a:spcBef>
                <a:buFont typeface="Arial" pitchFamily="34" charset="0"/>
                <a:buChar char="–"/>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571500" indent="-114300" algn="l" defTabSz="640080" rtl="0" eaLnBrk="1" latinLnBrk="0" hangingPunct="1">
                <a:spcBef>
                  <a:spcPts val="500"/>
                </a:spcBef>
                <a:buFont typeface="Verdana" panose="020B0604030504040204" pitchFamily="34" charset="0"/>
                <a:buChar char="•"/>
                <a:defRPr sz="9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a:lstStyle>
            <a:p>
              <a:pPr marL="0" indent="0" algn="ctr">
                <a:buNone/>
              </a:pPr>
              <a:r>
                <a:rPr lang="en-US" sz="1800" dirty="0" smtClean="0">
                  <a:solidFill>
                    <a:schemeClr val="bg1"/>
                  </a:solidFill>
                  <a:latin typeface="+mj-lt"/>
                </a:rPr>
                <a:t>5</a:t>
              </a:r>
              <a:endParaRPr lang="en-US" sz="1800" dirty="0">
                <a:solidFill>
                  <a:schemeClr val="bg1"/>
                </a:solidFill>
                <a:latin typeface="+mj-lt"/>
              </a:endParaRPr>
            </a:p>
          </p:txBody>
        </p:sp>
      </p:grpSp>
      <p:sp>
        <p:nvSpPr>
          <p:cNvPr id="63" name="Text Placeholder 6"/>
          <p:cNvSpPr>
            <a:spLocks noGrp="1"/>
          </p:cNvSpPr>
          <p:nvPr>
            <p:ph type="body" sz="quarter" idx="16" hasCustomPrompt="1"/>
          </p:nvPr>
        </p:nvSpPr>
        <p:spPr bwMode="gray">
          <a:xfrm>
            <a:off x="2547671" y="6215657"/>
            <a:ext cx="4114800" cy="138499"/>
          </a:xfrm>
        </p:spPr>
        <p:txBody>
          <a:bodyPr anchor="ctr" anchorCtr="0"/>
          <a:lstStyle>
            <a:lvl1pPr marL="0" indent="0">
              <a:spcBef>
                <a:spcPts val="0"/>
              </a:spcBef>
              <a:buNone/>
              <a:defRPr/>
            </a:lvl1pPr>
          </a:lstStyle>
          <a:p>
            <a:pPr lvl="0"/>
            <a:r>
              <a:rPr lang="en-US" dirty="0" smtClean="0"/>
              <a:t>Section Title – Verdana 9pt, Title Case</a:t>
            </a:r>
          </a:p>
        </p:txBody>
      </p:sp>
      <p:sp>
        <p:nvSpPr>
          <p:cNvPr id="43" name="Rectangle 42"/>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44" name="TextBox 43"/>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45"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extLst>
      <p:ext uri="{BB962C8B-B14F-4D97-AF65-F5344CB8AC3E}">
        <p14:creationId xmlns:p14="http://schemas.microsoft.com/office/powerpoint/2010/main" val="296219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age">
    <p:bg>
      <p:bgRef idx="1001">
        <a:schemeClr val="bg1"/>
      </p:bgRef>
    </p:bg>
    <p:spTree>
      <p:nvGrpSpPr>
        <p:cNvPr id="1" name=""/>
        <p:cNvGrpSpPr/>
        <p:nvPr/>
      </p:nvGrpSpPr>
      <p:grpSpPr>
        <a:xfrm>
          <a:off x="0" y="0"/>
          <a:ext cx="0" cy="0"/>
          <a:chOff x="0" y="0"/>
          <a:chExt cx="0" cy="0"/>
        </a:xfrm>
      </p:grpSpPr>
      <p:sp>
        <p:nvSpPr>
          <p:cNvPr id="2" name="Rectangle 1"/>
          <p:cNvSpPr/>
          <p:nvPr userDrawn="1"/>
        </p:nvSpPr>
        <p:spPr bwMode="gray">
          <a:xfrm>
            <a:off x="504825" y="9621251"/>
            <a:ext cx="7267575" cy="146304"/>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3" name="TextBox 2"/>
          <p:cNvSpPr txBox="1"/>
          <p:nvPr userDrawn="1"/>
        </p:nvSpPr>
        <p:spPr bwMode="gray">
          <a:xfrm>
            <a:off x="540538" y="9652084"/>
            <a:ext cx="2464599"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smtClean="0">
                <a:ln>
                  <a:noFill/>
                </a:ln>
                <a:solidFill>
                  <a:schemeClr val="accent1">
                    <a:lumMod val="50000"/>
                  </a:schemeClr>
                </a:solidFill>
                <a:effectLst/>
                <a:uLnTx/>
                <a:uFillTx/>
                <a:latin typeface="+mn-lt"/>
                <a:ea typeface="+mn-ea"/>
                <a:cs typeface="+mn-cs"/>
              </a:rPr>
              <a:t>©2015 The Advisory Board Company </a:t>
            </a:r>
            <a:r>
              <a:rPr kumimoji="0" lang="en-US" sz="550" b="0" i="0" u="none" strike="noStrike" kern="1200" cap="none" spc="0" normalizeH="0" baseline="0" noProof="0" dirty="0" smtClean="0">
                <a:ln>
                  <a:noFill/>
                </a:ln>
                <a:solidFill>
                  <a:schemeClr val="accent1">
                    <a:lumMod val="50000"/>
                  </a:schemeClr>
                </a:solidFill>
                <a:effectLst/>
                <a:uLnTx/>
                <a:uFillTx/>
                <a:latin typeface="Arial"/>
                <a:ea typeface="+mn-ea"/>
                <a:cs typeface="Arial"/>
              </a:rPr>
              <a:t>• </a:t>
            </a:r>
            <a:r>
              <a:rPr kumimoji="0" lang="en-US" sz="550" b="1" i="0" u="none" strike="noStrike" kern="1200" cap="none" spc="0" normalizeH="0" baseline="0" noProof="0" dirty="0" smtClean="0">
                <a:ln>
                  <a:noFill/>
                </a:ln>
                <a:solidFill>
                  <a:schemeClr val="tx1"/>
                </a:solidFill>
                <a:effectLst/>
                <a:uLnTx/>
                <a:uFillTx/>
                <a:latin typeface="+mn-lt"/>
                <a:ea typeface="+mn-ea"/>
                <a:cs typeface="+mn-cs"/>
              </a:rPr>
              <a:t>eab.com</a:t>
            </a:r>
          </a:p>
        </p:txBody>
      </p:sp>
      <p:sp>
        <p:nvSpPr>
          <p:cNvPr id="4" name="Slide Number Placeholder 1"/>
          <p:cNvSpPr>
            <a:spLocks noGrp="1"/>
          </p:cNvSpPr>
          <p:nvPr>
            <p:ph type="sldNum" sz="quarter" idx="4"/>
          </p:nvPr>
        </p:nvSpPr>
        <p:spPr bwMode="gray">
          <a:xfrm>
            <a:off x="7288683" y="9594260"/>
            <a:ext cx="201168" cy="201168"/>
          </a:xfrm>
          <a:prstGeom prst="ellipse">
            <a:avLst/>
          </a:prstGeom>
          <a:solidFill>
            <a:schemeClr val="bg1"/>
          </a:solidFill>
          <a:ln w="19050">
            <a:solidFill>
              <a:schemeClr val="accent1"/>
            </a:solidFill>
          </a:ln>
        </p:spPr>
        <p:txBody>
          <a:bodyPr vert="horz" lIns="0" tIns="0" rIns="0" bIns="0" rtlCol="0" anchor="ctr"/>
          <a:lstStyle>
            <a:lvl1pPr algn="ctr">
              <a:defRPr sz="850">
                <a:solidFill>
                  <a:schemeClr val="accent6"/>
                </a:solidFill>
                <a:latin typeface="+mj-lt"/>
              </a:defRPr>
            </a:lvl1pPr>
          </a:lstStyle>
          <a:p>
            <a:fld id="{3410C721-F8A9-4A85-92FB-8E0F6F5D496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2.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theme" Target="../theme/theme3.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bwMode="gray">
          <a:xfrm>
            <a:off x="2929552" y="4149472"/>
            <a:ext cx="1913297" cy="1759456"/>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3" r:id="rId1"/>
    <p:sldLayoutId id="2147483747" r:id="rId2"/>
    <p:sldLayoutId id="2147483684" r:id="rId3"/>
    <p:sldLayoutId id="2147483745" r:id="rId4"/>
    <p:sldLayoutId id="2147483746" r:id="rId5"/>
    <p:sldLayoutId id="2147483721" r:id="rId6"/>
    <p:sldLayoutId id="2147483720" r:id="rId7"/>
    <p:sldLayoutId id="2147483722" r:id="rId8"/>
    <p:sldLayoutId id="2147483692" r:id="rId9"/>
    <p:sldLayoutId id="2147483678" r:id="rId10"/>
  </p:sldLayoutIdLst>
  <p:timing>
    <p:tnLst>
      <p:par>
        <p:cTn id="1" dur="indefinite" restart="never" nodeType="tmRoot"/>
      </p:par>
    </p:tnLst>
  </p:timing>
  <p:hf hdr="0" ftr="0" dt="0"/>
  <p:txStyles>
    <p:titleStyle>
      <a:lvl1pPr algn="l" defTabSz="1018879" rtl="0" eaLnBrk="1" latinLnBrk="0" hangingPunct="1">
        <a:spcBef>
          <a:spcPct val="0"/>
        </a:spcBef>
        <a:buNone/>
        <a:defRPr sz="1800" b="1" kern="120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p:bodyStyle>
    <p:other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bwMode="gray">
          <a:xfrm>
            <a:off x="2929552" y="4149472"/>
            <a:ext cx="1913297" cy="1759456"/>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Tree>
    <p:extLst>
      <p:ext uri="{BB962C8B-B14F-4D97-AF65-F5344CB8AC3E}">
        <p14:creationId xmlns:p14="http://schemas.microsoft.com/office/powerpoint/2010/main" val="192909539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Lst>
  <p:timing>
    <p:tnLst>
      <p:par>
        <p:cTn id="1" dur="indefinite" restart="never" nodeType="tmRoot"/>
      </p:par>
    </p:tnLst>
  </p:timing>
  <p:hf hdr="0" ftr="0" dt="0"/>
  <p:txStyles>
    <p:titleStyle>
      <a:lvl1pPr algn="l" defTabSz="1018879" rtl="0" eaLnBrk="1" latinLnBrk="0" hangingPunct="1">
        <a:spcBef>
          <a:spcPct val="0"/>
        </a:spcBef>
        <a:buNone/>
        <a:defRPr sz="1800" b="1" kern="120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p:bodyStyle>
    <p:other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bwMode="gray">
          <a:xfrm>
            <a:off x="2929552" y="4149472"/>
            <a:ext cx="1913297" cy="1759456"/>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Tree>
    <p:extLst>
      <p:ext uri="{BB962C8B-B14F-4D97-AF65-F5344CB8AC3E}">
        <p14:creationId xmlns:p14="http://schemas.microsoft.com/office/powerpoint/2010/main" val="288034313"/>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Lst>
  <p:timing>
    <p:tnLst>
      <p:par>
        <p:cTn id="1" dur="indefinite" restart="never" nodeType="tmRoot"/>
      </p:par>
    </p:tnLst>
  </p:timing>
  <p:hf hdr="0" ftr="0" dt="0"/>
  <p:txStyles>
    <p:titleStyle>
      <a:lvl1pPr algn="l" defTabSz="1018879" rtl="0" eaLnBrk="1" latinLnBrk="0" hangingPunct="1">
        <a:spcBef>
          <a:spcPct val="0"/>
        </a:spcBef>
        <a:buNone/>
        <a:defRPr sz="1800" b="1" kern="120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p:bodyStyle>
    <p:other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bwMode="gray">
          <a:xfrm>
            <a:off x="2929552" y="4149472"/>
            <a:ext cx="1913297" cy="1759456"/>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Tree>
    <p:extLst>
      <p:ext uri="{BB962C8B-B14F-4D97-AF65-F5344CB8AC3E}">
        <p14:creationId xmlns:p14="http://schemas.microsoft.com/office/powerpoint/2010/main" val="99778254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44" r:id="rId4"/>
    <p:sldLayoutId id="2147483762" r:id="rId5"/>
    <p:sldLayoutId id="2147483763" r:id="rId6"/>
  </p:sldLayoutIdLst>
  <p:timing>
    <p:tnLst>
      <p:par>
        <p:cTn id="1" dur="indefinite" restart="never" nodeType="tmRoot"/>
      </p:par>
    </p:tnLst>
  </p:timing>
  <p:hf hdr="0" ftr="0" dt="0"/>
  <p:txStyles>
    <p:titleStyle>
      <a:lvl1pPr algn="l" defTabSz="1018879" rtl="0" eaLnBrk="1" latinLnBrk="0" hangingPunct="1">
        <a:spcBef>
          <a:spcPct val="0"/>
        </a:spcBef>
        <a:buNone/>
        <a:defRPr sz="1800" b="1" kern="1200">
          <a:solidFill>
            <a:schemeClr val="accent5"/>
          </a:solidFill>
          <a:latin typeface="+mj-lt"/>
          <a:ea typeface="+mj-ea"/>
          <a:cs typeface="+mj-cs"/>
        </a:defRPr>
      </a:lvl1pPr>
    </p:titleStyle>
    <p:body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p:bodyStyle>
    <p:other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Box 10"/>
          <p:cNvSpPr txBox="1"/>
          <p:nvPr/>
        </p:nvSpPr>
        <p:spPr bwMode="gray">
          <a:xfrm>
            <a:off x="458788" y="9645784"/>
            <a:ext cx="2335381" cy="92333"/>
          </a:xfrm>
          <a:prstGeom prst="rect">
            <a:avLst/>
          </a:prstGeom>
          <a:noFill/>
        </p:spPr>
        <p:txBody>
          <a:bodyPr wrap="square" lIns="0" tIns="0" rIns="0" bIns="0" rtlCol="0">
            <a:spAutoFit/>
          </a:bodyPr>
          <a:lstStyle/>
          <a:p>
            <a:pPr>
              <a:defRPr/>
            </a:pPr>
            <a:r>
              <a:rPr lang="en-US" sz="600" dirty="0" smtClean="0">
                <a:solidFill>
                  <a:srgbClr val="6E8190"/>
                </a:solidFill>
              </a:rPr>
              <a:t>©2014 The Advisory Board Company </a:t>
            </a:r>
            <a:r>
              <a:rPr lang="en-US" sz="600" b="1" dirty="0" smtClean="0">
                <a:solidFill>
                  <a:srgbClr val="6E8190"/>
                </a:solidFill>
              </a:rPr>
              <a:t>• eab.com</a:t>
            </a:r>
          </a:p>
        </p:txBody>
      </p:sp>
      <p:sp>
        <p:nvSpPr>
          <p:cNvPr id="13" name="Slide Number Placeholder 5"/>
          <p:cNvSpPr txBox="1">
            <a:spLocks/>
          </p:cNvSpPr>
          <p:nvPr/>
        </p:nvSpPr>
        <p:spPr bwMode="gray">
          <a:xfrm>
            <a:off x="3678414" y="9626547"/>
            <a:ext cx="415573" cy="130805"/>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fld id="{D1524D41-16DC-4D92-9EF9-071B213BE0F5}" type="slidenum">
              <a:rPr lang="en-US" sz="850" smtClean="0">
                <a:solidFill>
                  <a:srgbClr val="525B63"/>
                </a:solidFill>
              </a:rPr>
              <a:pPr/>
              <a:t>‹#›</a:t>
            </a:fld>
            <a:endParaRPr lang="en-US" sz="850" dirty="0">
              <a:solidFill>
                <a:srgbClr val="525B63"/>
              </a:solidFill>
            </a:endParaRPr>
          </a:p>
        </p:txBody>
      </p:sp>
      <p:sp>
        <p:nvSpPr>
          <p:cNvPr id="2" name="Text Placeholder 1"/>
          <p:cNvSpPr>
            <a:spLocks noGrp="1"/>
          </p:cNvSpPr>
          <p:nvPr>
            <p:ph type="body" idx="1"/>
          </p:nvPr>
        </p:nvSpPr>
        <p:spPr bwMode="gray">
          <a:xfrm>
            <a:off x="2968383" y="4516239"/>
            <a:ext cx="1835634" cy="1025922"/>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93239380"/>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ftr="0" dt="0"/>
  <p:txStyles>
    <p:titleStyle>
      <a:lvl1pPr algn="l" defTabSz="1018879" rtl="0" eaLnBrk="1" latinLnBrk="0" hangingPunct="1">
        <a:spcBef>
          <a:spcPct val="0"/>
        </a:spcBef>
        <a:buNone/>
        <a:defRPr sz="1800" b="1" kern="1200">
          <a:solidFill>
            <a:schemeClr val="accent5"/>
          </a:solidFill>
          <a:latin typeface="+mj-lt"/>
          <a:ea typeface="+mj-ea"/>
          <a:cs typeface="+mj-cs"/>
        </a:defRPr>
      </a:lvl1pPr>
    </p:titleStyle>
    <p:bodyStyle>
      <a:lvl1pPr marL="112713" indent="-112713" algn="l" defTabSz="1018879" rtl="0" eaLnBrk="1" latinLnBrk="0" hangingPunct="1">
        <a:spcBef>
          <a:spcPts val="500"/>
        </a:spcBef>
        <a:buFont typeface="Wingdings" panose="05000000000000000000" pitchFamily="2" charset="2"/>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Wingdings" panose="05000000000000000000" pitchFamily="2" charset="2"/>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Wingdings" panose="05000000000000000000" pitchFamily="2" charset="2"/>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23"/>
          </p:nvPr>
        </p:nvSpPr>
        <p:spPr>
          <a:xfrm>
            <a:off x="504825" y="1406196"/>
            <a:ext cx="6764338" cy="615553"/>
          </a:xfrm>
        </p:spPr>
        <p:txBody>
          <a:bodyPr/>
          <a:lstStyle/>
          <a:p>
            <a:pPr lvl="0">
              <a:buClr>
                <a:srgbClr val="4F5861"/>
              </a:buClr>
            </a:pPr>
            <a:r>
              <a:rPr lang="en-US" dirty="0">
                <a:solidFill>
                  <a:srgbClr val="004A88"/>
                </a:solidFill>
              </a:rPr>
              <a:t>Where Should Users Go With Questions?</a:t>
            </a:r>
          </a:p>
          <a:p>
            <a:endParaRPr lang="en-US" dirty="0"/>
          </a:p>
        </p:txBody>
      </p:sp>
      <p:sp>
        <p:nvSpPr>
          <p:cNvPr id="11" name="Text Placeholder 10"/>
          <p:cNvSpPr>
            <a:spLocks noGrp="1"/>
          </p:cNvSpPr>
          <p:nvPr>
            <p:ph type="body" sz="quarter" idx="24"/>
          </p:nvPr>
        </p:nvSpPr>
        <p:spPr>
          <a:xfrm>
            <a:off x="511659" y="1849490"/>
            <a:ext cx="6764338" cy="215444"/>
          </a:xfrm>
        </p:spPr>
        <p:txBody>
          <a:bodyPr/>
          <a:lstStyle/>
          <a:p>
            <a:r>
              <a:rPr lang="en-US" sz="1400" dirty="0" smtClean="0">
                <a:solidFill>
                  <a:schemeClr val="tx2"/>
                </a:solidFill>
              </a:rPr>
              <a:t>The SSC Support </a:t>
            </a:r>
            <a:r>
              <a:rPr lang="en-US" sz="1400" dirty="0">
                <a:solidFill>
                  <a:schemeClr val="tx2"/>
                </a:solidFill>
              </a:rPr>
              <a:t>Infrastructure at Virginia Tech</a:t>
            </a:r>
            <a:endParaRPr lang="en-US" sz="1400" dirty="0">
              <a:solidFill>
                <a:schemeClr val="tx2"/>
              </a:solidFill>
            </a:endParaRPr>
          </a:p>
        </p:txBody>
      </p:sp>
      <p:sp>
        <p:nvSpPr>
          <p:cNvPr id="14" name="Text Placeholder 13"/>
          <p:cNvSpPr>
            <a:spLocks noGrp="1"/>
          </p:cNvSpPr>
          <p:nvPr>
            <p:ph type="body" sz="quarter" idx="26"/>
          </p:nvPr>
        </p:nvSpPr>
        <p:spPr/>
        <p:txBody>
          <a:bodyPr/>
          <a:lstStyle/>
          <a:p>
            <a:endParaRPr lang="en-US"/>
          </a:p>
        </p:txBody>
      </p:sp>
      <p:sp>
        <p:nvSpPr>
          <p:cNvPr id="15" name="Text Placeholder 14"/>
          <p:cNvSpPr>
            <a:spLocks noGrp="1"/>
          </p:cNvSpPr>
          <p:nvPr>
            <p:ph type="body" sz="quarter" idx="27"/>
          </p:nvPr>
        </p:nvSpPr>
        <p:spPr/>
        <p:txBody>
          <a:bodyPr/>
          <a:lstStyle/>
          <a:p>
            <a:endParaRPr lang="en-US"/>
          </a:p>
        </p:txBody>
      </p:sp>
      <p:sp>
        <p:nvSpPr>
          <p:cNvPr id="7" name="Slide Number Placeholder 6"/>
          <p:cNvSpPr>
            <a:spLocks noGrp="1"/>
          </p:cNvSpPr>
          <p:nvPr>
            <p:ph type="sldNum" sz="quarter" idx="4"/>
          </p:nvPr>
        </p:nvSpPr>
        <p:spPr bwMode="gray"/>
        <p:txBody>
          <a:bodyPr/>
          <a:lstStyle/>
          <a:p>
            <a:fld id="{3410C721-F8A9-4A85-92FB-8E0F6F5D496A}" type="slidenum">
              <a:rPr lang="en-US" smtClean="0"/>
              <a:pPr/>
              <a:t>1</a:t>
            </a:fld>
            <a:endParaRPr lang="en-US" dirty="0"/>
          </a:p>
        </p:txBody>
      </p:sp>
      <p:sp>
        <p:nvSpPr>
          <p:cNvPr id="18" name="TextBox 17"/>
          <p:cNvSpPr txBox="1"/>
          <p:nvPr/>
        </p:nvSpPr>
        <p:spPr bwMode="gray">
          <a:xfrm>
            <a:off x="511656" y="2254101"/>
            <a:ext cx="2263441" cy="1282263"/>
          </a:xfrm>
          <a:prstGeom prst="rect">
            <a:avLst/>
          </a:prstGeom>
          <a:solidFill>
            <a:schemeClr val="accent5"/>
          </a:solidFill>
          <a:ln w="12700">
            <a:solidFill>
              <a:schemeClr val="accent5"/>
            </a:solidFill>
            <a:miter lim="800000"/>
          </a:ln>
        </p:spPr>
        <p:txBody>
          <a:bodyPr wrap="square" lIns="137160" tIns="91440" rIns="137160" bIns="0" rtlCol="0">
            <a:noAutofit/>
          </a:bodyPr>
          <a:lstStyle/>
          <a:p>
            <a:r>
              <a:rPr lang="en-US" sz="1000" b="1" dirty="0" smtClean="0">
                <a:solidFill>
                  <a:schemeClr val="bg1"/>
                </a:solidFill>
              </a:rPr>
              <a:t>Leadership Team</a:t>
            </a:r>
            <a:endParaRPr lang="en-US" sz="1000" b="1" dirty="0">
              <a:solidFill>
                <a:schemeClr val="bg1"/>
              </a:solidFill>
            </a:endParaRPr>
          </a:p>
        </p:txBody>
      </p:sp>
      <p:sp>
        <p:nvSpPr>
          <p:cNvPr id="19" name="TextBox 18"/>
          <p:cNvSpPr txBox="1"/>
          <p:nvPr/>
        </p:nvSpPr>
        <p:spPr bwMode="gray">
          <a:xfrm>
            <a:off x="511656" y="3604431"/>
            <a:ext cx="2263441" cy="1188720"/>
          </a:xfrm>
          <a:prstGeom prst="rect">
            <a:avLst/>
          </a:prstGeom>
          <a:solidFill>
            <a:schemeClr val="accent5"/>
          </a:solidFill>
          <a:ln w="12700">
            <a:solidFill>
              <a:schemeClr val="accent5"/>
            </a:solidFill>
            <a:miter lim="800000"/>
          </a:ln>
        </p:spPr>
        <p:txBody>
          <a:bodyPr wrap="square" lIns="137160" tIns="91440" rIns="137160" bIns="0" rtlCol="0">
            <a:noAutofit/>
          </a:bodyPr>
          <a:lstStyle/>
          <a:p>
            <a:r>
              <a:rPr lang="en-US" sz="950" b="1" dirty="0" smtClean="0">
                <a:solidFill>
                  <a:schemeClr val="bg1"/>
                </a:solidFill>
              </a:rPr>
              <a:t>Application Administrator(s)</a:t>
            </a:r>
            <a:endParaRPr lang="en-US" sz="950" b="1" dirty="0">
              <a:solidFill>
                <a:schemeClr val="bg1"/>
              </a:solidFill>
            </a:endParaRPr>
          </a:p>
        </p:txBody>
      </p:sp>
      <p:sp>
        <p:nvSpPr>
          <p:cNvPr id="20" name="TextBox 19"/>
          <p:cNvSpPr txBox="1"/>
          <p:nvPr/>
        </p:nvSpPr>
        <p:spPr bwMode="gray">
          <a:xfrm>
            <a:off x="511656" y="4965393"/>
            <a:ext cx="2263442" cy="1188720"/>
          </a:xfrm>
          <a:prstGeom prst="rect">
            <a:avLst/>
          </a:prstGeom>
          <a:solidFill>
            <a:schemeClr val="accent5"/>
          </a:solidFill>
          <a:ln w="12700">
            <a:solidFill>
              <a:schemeClr val="accent5"/>
            </a:solidFill>
            <a:miter lim="800000"/>
          </a:ln>
        </p:spPr>
        <p:txBody>
          <a:bodyPr wrap="square" lIns="137160" tIns="91440" rIns="137160" bIns="0" rtlCol="0">
            <a:noAutofit/>
          </a:bodyPr>
          <a:lstStyle/>
          <a:p>
            <a:r>
              <a:rPr lang="en-US" sz="1000" b="1" dirty="0" smtClean="0">
                <a:solidFill>
                  <a:schemeClr val="bg1"/>
                </a:solidFill>
              </a:rPr>
              <a:t>Specialists</a:t>
            </a:r>
            <a:endParaRPr lang="en-US" sz="1000" b="1" dirty="0">
              <a:solidFill>
                <a:schemeClr val="bg1"/>
              </a:solidFill>
            </a:endParaRPr>
          </a:p>
        </p:txBody>
      </p:sp>
      <p:sp>
        <p:nvSpPr>
          <p:cNvPr id="21" name="TextBox 20"/>
          <p:cNvSpPr txBox="1"/>
          <p:nvPr/>
        </p:nvSpPr>
        <p:spPr bwMode="gray">
          <a:xfrm>
            <a:off x="511659" y="6835844"/>
            <a:ext cx="2263439" cy="1188720"/>
          </a:xfrm>
          <a:prstGeom prst="rect">
            <a:avLst/>
          </a:prstGeom>
          <a:solidFill>
            <a:schemeClr val="accent5"/>
          </a:solidFill>
          <a:ln w="12700">
            <a:solidFill>
              <a:schemeClr val="accent5"/>
            </a:solidFill>
            <a:miter lim="800000"/>
          </a:ln>
        </p:spPr>
        <p:txBody>
          <a:bodyPr wrap="square" lIns="137160" tIns="91440" rIns="137160" bIns="0" rtlCol="0">
            <a:noAutofit/>
          </a:bodyPr>
          <a:lstStyle/>
          <a:p>
            <a:r>
              <a:rPr lang="en-US" sz="1000" b="1" dirty="0" smtClean="0">
                <a:solidFill>
                  <a:schemeClr val="bg1"/>
                </a:solidFill>
              </a:rPr>
              <a:t>Dedicated Consultant</a:t>
            </a:r>
            <a:endParaRPr lang="en-US" sz="1000" b="1" dirty="0">
              <a:solidFill>
                <a:schemeClr val="bg1"/>
              </a:solidFill>
            </a:endParaRPr>
          </a:p>
        </p:txBody>
      </p:sp>
      <p:cxnSp>
        <p:nvCxnSpPr>
          <p:cNvPr id="25" name="Straight Connector 24"/>
          <p:cNvCxnSpPr/>
          <p:nvPr/>
        </p:nvCxnSpPr>
        <p:spPr bwMode="gray">
          <a:xfrm>
            <a:off x="628000" y="2559432"/>
            <a:ext cx="2130552"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gray">
          <a:xfrm>
            <a:off x="628000" y="3886737"/>
            <a:ext cx="2130552"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gray">
          <a:xfrm>
            <a:off x="628000" y="5260648"/>
            <a:ext cx="2125831"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628000" y="7120818"/>
            <a:ext cx="2130552"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5" name="Text Placeholder 10"/>
          <p:cNvSpPr>
            <a:spLocks noGrp="1"/>
          </p:cNvSpPr>
          <p:nvPr>
            <p:ph type="body" sz="quarter" idx="24"/>
          </p:nvPr>
        </p:nvSpPr>
        <p:spPr>
          <a:xfrm>
            <a:off x="511659" y="6403790"/>
            <a:ext cx="6764338" cy="215444"/>
          </a:xfrm>
        </p:spPr>
        <p:txBody>
          <a:bodyPr/>
          <a:lstStyle/>
          <a:p>
            <a:r>
              <a:rPr lang="en-US" sz="1400" dirty="0" smtClean="0">
                <a:solidFill>
                  <a:schemeClr val="tx2"/>
                </a:solidFill>
              </a:rPr>
              <a:t>The SSC Support Infrastructure at EAB</a:t>
            </a:r>
            <a:endParaRPr lang="en-US" sz="1400" dirty="0">
              <a:solidFill>
                <a:schemeClr val="tx2"/>
              </a:solidFill>
            </a:endParaRPr>
          </a:p>
        </p:txBody>
      </p:sp>
      <p:sp>
        <p:nvSpPr>
          <p:cNvPr id="36" name="Text Placeholder 1"/>
          <p:cNvSpPr txBox="1">
            <a:spLocks/>
          </p:cNvSpPr>
          <p:nvPr/>
        </p:nvSpPr>
        <p:spPr bwMode="gray">
          <a:xfrm>
            <a:off x="511621" y="2605613"/>
            <a:ext cx="2263476" cy="646331"/>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buNone/>
            </a:pPr>
            <a:r>
              <a:rPr lang="en-US" dirty="0">
                <a:solidFill>
                  <a:schemeClr val="bg1"/>
                </a:solidFill>
              </a:rPr>
              <a:t>Questions about student success initiative (overall), processes, policies, etc</a:t>
            </a:r>
            <a:r>
              <a:rPr lang="en-US" dirty="0" smtClean="0">
                <a:solidFill>
                  <a:schemeClr val="bg1"/>
                </a:solidFill>
              </a:rPr>
              <a:t>.</a:t>
            </a:r>
          </a:p>
        </p:txBody>
      </p:sp>
      <p:sp>
        <p:nvSpPr>
          <p:cNvPr id="37" name="Text Placeholder 1"/>
          <p:cNvSpPr txBox="1">
            <a:spLocks/>
          </p:cNvSpPr>
          <p:nvPr/>
        </p:nvSpPr>
        <p:spPr bwMode="gray">
          <a:xfrm>
            <a:off x="511684" y="3886737"/>
            <a:ext cx="2263413" cy="784830"/>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lvl="0" indent="0">
              <a:buNone/>
            </a:pPr>
            <a:r>
              <a:rPr lang="en-US" dirty="0">
                <a:solidFill>
                  <a:schemeClr val="bg1"/>
                </a:solidFill>
              </a:rPr>
              <a:t>Questions about logging in, </a:t>
            </a:r>
            <a:br>
              <a:rPr lang="en-US" dirty="0">
                <a:solidFill>
                  <a:schemeClr val="bg1"/>
                </a:solidFill>
              </a:rPr>
            </a:br>
            <a:r>
              <a:rPr lang="en-US" dirty="0">
                <a:solidFill>
                  <a:schemeClr val="bg1"/>
                </a:solidFill>
              </a:rPr>
              <a:t>user access, permissions settings, site configurations, data discrepancies. </a:t>
            </a:r>
            <a:endParaRPr lang="en-US" dirty="0" smtClean="0">
              <a:solidFill>
                <a:schemeClr val="bg1"/>
              </a:solidFill>
            </a:endParaRPr>
          </a:p>
        </p:txBody>
      </p:sp>
      <p:sp>
        <p:nvSpPr>
          <p:cNvPr id="38" name="Text Placeholder 1"/>
          <p:cNvSpPr txBox="1">
            <a:spLocks/>
          </p:cNvSpPr>
          <p:nvPr/>
        </p:nvSpPr>
        <p:spPr bwMode="gray">
          <a:xfrm>
            <a:off x="511684" y="5264512"/>
            <a:ext cx="2263414" cy="784830"/>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lvl="0" indent="0">
              <a:buNone/>
            </a:pPr>
            <a:r>
              <a:rPr lang="en-US" dirty="0">
                <a:solidFill>
                  <a:schemeClr val="bg1"/>
                </a:solidFill>
              </a:rPr>
              <a:t>Questions about platform functionality, technological protocols at your institution, and best practices for using </a:t>
            </a:r>
            <a:r>
              <a:rPr lang="en-US" dirty="0" smtClean="0">
                <a:solidFill>
                  <a:schemeClr val="bg1"/>
                </a:solidFill>
              </a:rPr>
              <a:t>SSC</a:t>
            </a:r>
          </a:p>
        </p:txBody>
      </p:sp>
      <p:sp>
        <p:nvSpPr>
          <p:cNvPr id="39" name="Text Placeholder 1"/>
          <p:cNvSpPr txBox="1">
            <a:spLocks/>
          </p:cNvSpPr>
          <p:nvPr/>
        </p:nvSpPr>
        <p:spPr bwMode="gray">
          <a:xfrm>
            <a:off x="511620" y="7095396"/>
            <a:ext cx="2263478" cy="784830"/>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lvl="0" indent="0">
              <a:buNone/>
            </a:pPr>
            <a:r>
              <a:rPr lang="en-US" dirty="0">
                <a:solidFill>
                  <a:schemeClr val="bg1"/>
                </a:solidFill>
              </a:rPr>
              <a:t>Questions about strategy, risk modeling, data analysis and interpretation, EAB research, and future platform </a:t>
            </a:r>
            <a:r>
              <a:rPr lang="en-US" dirty="0" smtClean="0">
                <a:solidFill>
                  <a:schemeClr val="bg1"/>
                </a:solidFill>
              </a:rPr>
              <a:t>development</a:t>
            </a:r>
          </a:p>
        </p:txBody>
      </p:sp>
      <p:sp>
        <p:nvSpPr>
          <p:cNvPr id="40" name="Text Placeholder 1"/>
          <p:cNvSpPr txBox="1">
            <a:spLocks/>
          </p:cNvSpPr>
          <p:nvPr/>
        </p:nvSpPr>
        <p:spPr bwMode="gray">
          <a:xfrm>
            <a:off x="511584" y="8659227"/>
            <a:ext cx="2268235" cy="369332"/>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buNone/>
            </a:pPr>
            <a:r>
              <a:rPr lang="en-US" dirty="0" smtClean="0">
                <a:solidFill>
                  <a:schemeClr val="bg1"/>
                </a:solidFill>
              </a:rPr>
              <a:t>Experiencing site issues</a:t>
            </a:r>
          </a:p>
        </p:txBody>
      </p:sp>
      <p:sp>
        <p:nvSpPr>
          <p:cNvPr id="41" name="Right Arrow 40"/>
          <p:cNvSpPr/>
          <p:nvPr/>
        </p:nvSpPr>
        <p:spPr bwMode="gray">
          <a:xfrm>
            <a:off x="5059168" y="2715078"/>
            <a:ext cx="237744" cy="266767"/>
          </a:xfrm>
          <a:prstGeom prst="rightArrow">
            <a:avLst/>
          </a:prstGeom>
          <a:solidFill>
            <a:schemeClr val="tx2"/>
          </a:solidFill>
          <a:ln w="9525" cap="flat" cmpd="sng" algn="ctr">
            <a:noFill/>
            <a:prstDash val="solid"/>
            <a:round/>
            <a:headEnd type="none" w="med" len="med"/>
            <a:tailEnd type="none" w="med" len="med"/>
          </a:ln>
          <a:effectLst/>
        </p:spPr>
        <p:txBody>
          <a:bodyPr vert="horz" wrap="square" lIns="57437" tIns="28718" rIns="57437" bIns="28718" numCol="1" rtlCol="0" anchor="t" anchorCtr="0" compatLnSpc="1">
            <a:prstTxWarp prst="textNoShape">
              <a:avLst/>
            </a:prstTxWarp>
          </a:bodyPr>
          <a:lstStyle/>
          <a:p>
            <a:pPr defTabSz="919395"/>
            <a:endParaRPr lang="en-US" sz="600" dirty="0">
              <a:solidFill>
                <a:schemeClr val="bg2"/>
              </a:solidFill>
              <a:latin typeface="+mj-lt"/>
            </a:endParaRPr>
          </a:p>
        </p:txBody>
      </p:sp>
      <p:sp>
        <p:nvSpPr>
          <p:cNvPr id="42" name="Right Arrow 41"/>
          <p:cNvSpPr/>
          <p:nvPr/>
        </p:nvSpPr>
        <p:spPr bwMode="gray">
          <a:xfrm>
            <a:off x="5059168" y="4090931"/>
            <a:ext cx="237744" cy="266767"/>
          </a:xfrm>
          <a:prstGeom prst="rightArrow">
            <a:avLst/>
          </a:prstGeom>
          <a:solidFill>
            <a:schemeClr val="tx2"/>
          </a:solidFill>
          <a:ln w="9525" cap="flat" cmpd="sng" algn="ctr">
            <a:noFill/>
            <a:prstDash val="solid"/>
            <a:round/>
            <a:headEnd type="none" w="med" len="med"/>
            <a:tailEnd type="none" w="med" len="med"/>
          </a:ln>
          <a:effectLst/>
        </p:spPr>
        <p:txBody>
          <a:bodyPr vert="horz" wrap="square" lIns="57437" tIns="28718" rIns="57437" bIns="28718" numCol="1" rtlCol="0" anchor="t" anchorCtr="0" compatLnSpc="1">
            <a:prstTxWarp prst="textNoShape">
              <a:avLst/>
            </a:prstTxWarp>
          </a:bodyPr>
          <a:lstStyle/>
          <a:p>
            <a:pPr defTabSz="919395"/>
            <a:endParaRPr lang="en-US" sz="600" dirty="0">
              <a:solidFill>
                <a:schemeClr val="bg2"/>
              </a:solidFill>
              <a:latin typeface="+mj-lt"/>
            </a:endParaRPr>
          </a:p>
        </p:txBody>
      </p:sp>
      <p:sp>
        <p:nvSpPr>
          <p:cNvPr id="43" name="Right Arrow 42"/>
          <p:cNvSpPr/>
          <p:nvPr/>
        </p:nvSpPr>
        <p:spPr bwMode="gray">
          <a:xfrm>
            <a:off x="5059168" y="5390160"/>
            <a:ext cx="237744" cy="266767"/>
          </a:xfrm>
          <a:prstGeom prst="rightArrow">
            <a:avLst/>
          </a:prstGeom>
          <a:solidFill>
            <a:schemeClr val="tx2"/>
          </a:solidFill>
          <a:ln w="9525" cap="flat" cmpd="sng" algn="ctr">
            <a:noFill/>
            <a:prstDash val="solid"/>
            <a:round/>
            <a:headEnd type="none" w="med" len="med"/>
            <a:tailEnd type="none" w="med" len="med"/>
          </a:ln>
          <a:effectLst/>
        </p:spPr>
        <p:txBody>
          <a:bodyPr vert="horz" wrap="square" lIns="57437" tIns="28718" rIns="57437" bIns="28718" numCol="1" rtlCol="0" anchor="t" anchorCtr="0" compatLnSpc="1">
            <a:prstTxWarp prst="textNoShape">
              <a:avLst/>
            </a:prstTxWarp>
          </a:bodyPr>
          <a:lstStyle/>
          <a:p>
            <a:pPr defTabSz="919395"/>
            <a:endParaRPr lang="en-US" sz="600" dirty="0">
              <a:solidFill>
                <a:schemeClr val="bg2"/>
              </a:solidFill>
              <a:latin typeface="+mj-lt"/>
            </a:endParaRPr>
          </a:p>
        </p:txBody>
      </p:sp>
      <p:sp>
        <p:nvSpPr>
          <p:cNvPr id="44" name="Right Arrow 43"/>
          <p:cNvSpPr/>
          <p:nvPr/>
        </p:nvSpPr>
        <p:spPr bwMode="gray">
          <a:xfrm>
            <a:off x="5059168" y="7297268"/>
            <a:ext cx="237744" cy="266767"/>
          </a:xfrm>
          <a:prstGeom prst="rightArrow">
            <a:avLst/>
          </a:prstGeom>
          <a:solidFill>
            <a:schemeClr val="tx2"/>
          </a:solidFill>
          <a:ln w="9525" cap="flat" cmpd="sng" algn="ctr">
            <a:noFill/>
            <a:prstDash val="solid"/>
            <a:round/>
            <a:headEnd type="none" w="med" len="med"/>
            <a:tailEnd type="none" w="med" len="med"/>
          </a:ln>
          <a:effectLst/>
        </p:spPr>
        <p:txBody>
          <a:bodyPr vert="horz" wrap="square" lIns="57437" tIns="28718" rIns="57437" bIns="28718" numCol="1" rtlCol="0" anchor="t" anchorCtr="0" compatLnSpc="1">
            <a:prstTxWarp prst="textNoShape">
              <a:avLst/>
            </a:prstTxWarp>
          </a:bodyPr>
          <a:lstStyle/>
          <a:p>
            <a:pPr defTabSz="919395"/>
            <a:endParaRPr lang="en-US" sz="600" dirty="0">
              <a:solidFill>
                <a:schemeClr val="bg2"/>
              </a:solidFill>
              <a:latin typeface="+mj-lt"/>
            </a:endParaRPr>
          </a:p>
        </p:txBody>
      </p:sp>
      <p:sp>
        <p:nvSpPr>
          <p:cNvPr id="53" name="TextBox 52"/>
          <p:cNvSpPr txBox="1"/>
          <p:nvPr/>
        </p:nvSpPr>
        <p:spPr bwMode="gray">
          <a:xfrm>
            <a:off x="2758553" y="2254102"/>
            <a:ext cx="2525827" cy="1188720"/>
          </a:xfrm>
          <a:prstGeom prst="rect">
            <a:avLst/>
          </a:prstGeom>
          <a:noFill/>
          <a:ln w="12700">
            <a:noFill/>
            <a:miter lim="800000"/>
          </a:ln>
        </p:spPr>
        <p:txBody>
          <a:bodyPr wrap="square" lIns="137160" tIns="91440" rIns="137160" bIns="0" rtlCol="0">
            <a:noAutofit/>
          </a:bodyPr>
          <a:lstStyle/>
          <a:p>
            <a:r>
              <a:rPr lang="en-US" sz="900" b="1" dirty="0" smtClean="0"/>
              <a:t>Examples:</a:t>
            </a:r>
          </a:p>
          <a:p>
            <a:endParaRPr lang="en-US" sz="900" b="1" dirty="0"/>
          </a:p>
        </p:txBody>
      </p:sp>
      <p:sp>
        <p:nvSpPr>
          <p:cNvPr id="54" name="TextBox 53"/>
          <p:cNvSpPr txBox="1"/>
          <p:nvPr/>
        </p:nvSpPr>
        <p:spPr bwMode="gray">
          <a:xfrm>
            <a:off x="2758553" y="3604431"/>
            <a:ext cx="2238750" cy="1188720"/>
          </a:xfrm>
          <a:prstGeom prst="rect">
            <a:avLst/>
          </a:prstGeom>
          <a:noFill/>
          <a:ln w="12700">
            <a:noFill/>
            <a:miter lim="800000"/>
          </a:ln>
        </p:spPr>
        <p:txBody>
          <a:bodyPr wrap="square" lIns="137160" tIns="91440" rIns="137160" bIns="0" rtlCol="0">
            <a:noAutofit/>
          </a:bodyPr>
          <a:lstStyle/>
          <a:p>
            <a:r>
              <a:rPr lang="en-US" sz="900" b="1" dirty="0" smtClean="0"/>
              <a:t>Examples:</a:t>
            </a:r>
          </a:p>
          <a:p>
            <a:endParaRPr lang="en-US" sz="900" b="1" dirty="0"/>
          </a:p>
        </p:txBody>
      </p:sp>
      <p:sp>
        <p:nvSpPr>
          <p:cNvPr id="55" name="TextBox 54"/>
          <p:cNvSpPr txBox="1"/>
          <p:nvPr/>
        </p:nvSpPr>
        <p:spPr bwMode="gray">
          <a:xfrm>
            <a:off x="2758552" y="4965393"/>
            <a:ext cx="2525827" cy="1188720"/>
          </a:xfrm>
          <a:prstGeom prst="rect">
            <a:avLst/>
          </a:prstGeom>
          <a:noFill/>
          <a:ln w="12700">
            <a:noFill/>
            <a:miter lim="800000"/>
          </a:ln>
        </p:spPr>
        <p:txBody>
          <a:bodyPr wrap="square" lIns="137160" tIns="91440" rIns="137160" bIns="0" rtlCol="0">
            <a:noAutofit/>
          </a:bodyPr>
          <a:lstStyle/>
          <a:p>
            <a:r>
              <a:rPr lang="en-US" sz="900" b="1" dirty="0" smtClean="0"/>
              <a:t>Examples:</a:t>
            </a:r>
          </a:p>
          <a:p>
            <a:endParaRPr lang="en-US" sz="900" b="1" dirty="0"/>
          </a:p>
        </p:txBody>
      </p:sp>
      <p:sp>
        <p:nvSpPr>
          <p:cNvPr id="56" name="TextBox 55"/>
          <p:cNvSpPr txBox="1"/>
          <p:nvPr/>
        </p:nvSpPr>
        <p:spPr bwMode="gray">
          <a:xfrm>
            <a:off x="2758558" y="6835844"/>
            <a:ext cx="2525822" cy="1189615"/>
          </a:xfrm>
          <a:prstGeom prst="rect">
            <a:avLst/>
          </a:prstGeom>
          <a:noFill/>
          <a:ln w="12700">
            <a:noFill/>
            <a:miter lim="800000"/>
          </a:ln>
        </p:spPr>
        <p:txBody>
          <a:bodyPr wrap="square" lIns="137160" tIns="91440" rIns="137160" bIns="0" rtlCol="0">
            <a:noAutofit/>
          </a:bodyPr>
          <a:lstStyle/>
          <a:p>
            <a:r>
              <a:rPr lang="en-US" sz="900" b="1" dirty="0" smtClean="0"/>
              <a:t>Examples:</a:t>
            </a:r>
          </a:p>
          <a:p>
            <a:endParaRPr lang="en-US" sz="900" b="1" dirty="0"/>
          </a:p>
        </p:txBody>
      </p:sp>
      <p:sp>
        <p:nvSpPr>
          <p:cNvPr id="58" name="Text Placeholder 1"/>
          <p:cNvSpPr txBox="1">
            <a:spLocks/>
          </p:cNvSpPr>
          <p:nvPr/>
        </p:nvSpPr>
        <p:spPr bwMode="gray">
          <a:xfrm>
            <a:off x="2758552" y="5171728"/>
            <a:ext cx="2525827" cy="600164"/>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a:spcBef>
                <a:spcPts val="0"/>
              </a:spcBef>
            </a:pPr>
            <a:r>
              <a:rPr lang="en-US" sz="800" dirty="0"/>
              <a:t>How do I send a </a:t>
            </a:r>
            <a:r>
              <a:rPr lang="en-US" sz="800" dirty="0" smtClean="0"/>
              <a:t>message </a:t>
            </a:r>
            <a:r>
              <a:rPr lang="en-US" sz="800" dirty="0"/>
              <a:t>to a student?</a:t>
            </a:r>
          </a:p>
          <a:p>
            <a:pPr>
              <a:spcBef>
                <a:spcPts val="0"/>
              </a:spcBef>
            </a:pPr>
            <a:r>
              <a:rPr lang="en-US" sz="800" dirty="0"/>
              <a:t>How do I create a work list for this campaign I’d like to run?</a:t>
            </a:r>
          </a:p>
        </p:txBody>
      </p:sp>
      <p:sp>
        <p:nvSpPr>
          <p:cNvPr id="60" name="Text Placeholder 1"/>
          <p:cNvSpPr txBox="1">
            <a:spLocks/>
          </p:cNvSpPr>
          <p:nvPr/>
        </p:nvSpPr>
        <p:spPr bwMode="gray">
          <a:xfrm>
            <a:off x="2758554" y="2470798"/>
            <a:ext cx="2238749" cy="846386"/>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a:spcBef>
                <a:spcPts val="0"/>
              </a:spcBef>
            </a:pPr>
            <a:r>
              <a:rPr lang="en-US" sz="800" dirty="0"/>
              <a:t>Should we run a college-wide campaign to support transfer degree planning</a:t>
            </a:r>
          </a:p>
          <a:p>
            <a:pPr>
              <a:spcBef>
                <a:spcPts val="0"/>
              </a:spcBef>
            </a:pPr>
            <a:r>
              <a:rPr lang="en-US" sz="800" dirty="0"/>
              <a:t>Can we encourage faculty to submit early alerts for sophomore students</a:t>
            </a:r>
          </a:p>
        </p:txBody>
      </p:sp>
      <p:sp>
        <p:nvSpPr>
          <p:cNvPr id="61" name="Text Placeholder 1"/>
          <p:cNvSpPr txBox="1">
            <a:spLocks/>
          </p:cNvSpPr>
          <p:nvPr/>
        </p:nvSpPr>
        <p:spPr bwMode="gray">
          <a:xfrm>
            <a:off x="2758558" y="7047682"/>
            <a:ext cx="2238746" cy="846386"/>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a:spcBef>
                <a:spcPts val="0"/>
              </a:spcBef>
            </a:pPr>
            <a:r>
              <a:rPr lang="en-US" sz="800" dirty="0"/>
              <a:t>Do you have research on integrating career and academic advising?</a:t>
            </a:r>
          </a:p>
          <a:p>
            <a:pPr>
              <a:spcBef>
                <a:spcPts val="0"/>
              </a:spcBef>
            </a:pPr>
            <a:r>
              <a:rPr lang="en-US" sz="800" dirty="0"/>
              <a:t>How do I calculate the impact of my intervention?</a:t>
            </a:r>
          </a:p>
        </p:txBody>
      </p:sp>
      <p:sp>
        <p:nvSpPr>
          <p:cNvPr id="63" name="Text Placeholder 1"/>
          <p:cNvSpPr txBox="1">
            <a:spLocks/>
          </p:cNvSpPr>
          <p:nvPr/>
        </p:nvSpPr>
        <p:spPr bwMode="gray">
          <a:xfrm>
            <a:off x="2758552" y="3815328"/>
            <a:ext cx="2238751" cy="1092607"/>
          </a:xfrm>
          <a:prstGeom prst="rect">
            <a:avLst/>
          </a:prstGeom>
        </p:spPr>
        <p:txBody>
          <a:bodyPr vert="horz" wrap="square" lIns="137160" tIns="91440" rIns="13716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a:spcBef>
                <a:spcPts val="0"/>
              </a:spcBef>
            </a:pPr>
            <a:r>
              <a:rPr lang="en-US" sz="800" dirty="0" smtClean="0"/>
              <a:t>I forgot my password!</a:t>
            </a:r>
          </a:p>
          <a:p>
            <a:pPr>
              <a:spcBef>
                <a:spcPts val="0"/>
              </a:spcBef>
            </a:pPr>
            <a:r>
              <a:rPr lang="en-US" sz="800" dirty="0" smtClean="0"/>
              <a:t>Can </a:t>
            </a:r>
            <a:r>
              <a:rPr lang="en-US" sz="800" dirty="0"/>
              <a:t>I have access to the SSC Campus platform?</a:t>
            </a:r>
          </a:p>
          <a:p>
            <a:pPr>
              <a:spcBef>
                <a:spcPts val="0"/>
              </a:spcBef>
            </a:pPr>
            <a:r>
              <a:rPr lang="en-US" sz="800" dirty="0" smtClean="0"/>
              <a:t>Why can’t I schedule an appointment at x location?</a:t>
            </a:r>
          </a:p>
          <a:p>
            <a:pPr>
              <a:spcBef>
                <a:spcPts val="0"/>
              </a:spcBef>
            </a:pPr>
            <a:r>
              <a:rPr lang="en-US" sz="800" dirty="0" smtClean="0"/>
              <a:t>Why </a:t>
            </a:r>
            <a:r>
              <a:rPr lang="en-US" sz="800" dirty="0"/>
              <a:t>don’t I have access to </a:t>
            </a:r>
            <a:r>
              <a:rPr lang="en-US" sz="800" dirty="0" smtClean="0"/>
              <a:t>x, when my </a:t>
            </a:r>
            <a:r>
              <a:rPr lang="en-US" sz="800" dirty="0"/>
              <a:t>colleague does</a:t>
            </a:r>
            <a:r>
              <a:rPr lang="en-US" sz="800" dirty="0" smtClean="0"/>
              <a:t>?</a:t>
            </a:r>
            <a:endParaRPr lang="en-US" sz="800" dirty="0"/>
          </a:p>
        </p:txBody>
      </p:sp>
      <p:sp>
        <p:nvSpPr>
          <p:cNvPr id="4" name="TextBox 3"/>
          <p:cNvSpPr txBox="1"/>
          <p:nvPr/>
        </p:nvSpPr>
        <p:spPr bwMode="gray">
          <a:xfrm>
            <a:off x="5486400" y="2360432"/>
            <a:ext cx="1782763" cy="138499"/>
          </a:xfrm>
          <a:prstGeom prst="rect">
            <a:avLst/>
          </a:prstGeom>
          <a:noFill/>
        </p:spPr>
        <p:txBody>
          <a:bodyPr wrap="square" lIns="0" tIns="0" rIns="0" bIns="0" rtlCol="0">
            <a:spAutoFit/>
          </a:bodyPr>
          <a:lstStyle/>
          <a:p>
            <a:pPr>
              <a:spcBef>
                <a:spcPts val="500"/>
              </a:spcBef>
            </a:pPr>
            <a:r>
              <a:rPr lang="en-US" sz="900" b="1" dirty="0" smtClean="0"/>
              <a:t>Contacts</a:t>
            </a:r>
          </a:p>
        </p:txBody>
      </p:sp>
      <p:sp>
        <p:nvSpPr>
          <p:cNvPr id="6" name="Rectangle 5"/>
          <p:cNvSpPr/>
          <p:nvPr/>
        </p:nvSpPr>
        <p:spPr bwMode="gray">
          <a:xfrm>
            <a:off x="5380074" y="2286000"/>
            <a:ext cx="1889089" cy="1282263"/>
          </a:xfrm>
          <a:prstGeom prst="rect">
            <a:avLst/>
          </a:prstGeom>
          <a:no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47" name="TextBox 46"/>
          <p:cNvSpPr txBox="1"/>
          <p:nvPr/>
        </p:nvSpPr>
        <p:spPr bwMode="gray">
          <a:xfrm>
            <a:off x="5486400" y="3774559"/>
            <a:ext cx="1782763" cy="138499"/>
          </a:xfrm>
          <a:prstGeom prst="rect">
            <a:avLst/>
          </a:prstGeom>
          <a:noFill/>
        </p:spPr>
        <p:txBody>
          <a:bodyPr wrap="square" lIns="0" tIns="0" rIns="0" bIns="0" rtlCol="0">
            <a:spAutoFit/>
          </a:bodyPr>
          <a:lstStyle/>
          <a:p>
            <a:pPr>
              <a:spcBef>
                <a:spcPts val="500"/>
              </a:spcBef>
            </a:pPr>
            <a:r>
              <a:rPr lang="en-US" sz="900" b="1" dirty="0" smtClean="0"/>
              <a:t>Contacts</a:t>
            </a:r>
          </a:p>
        </p:txBody>
      </p:sp>
      <p:sp>
        <p:nvSpPr>
          <p:cNvPr id="49" name="Rectangle 48"/>
          <p:cNvSpPr/>
          <p:nvPr/>
        </p:nvSpPr>
        <p:spPr bwMode="gray">
          <a:xfrm>
            <a:off x="5380074" y="3668229"/>
            <a:ext cx="1889089" cy="1188720"/>
          </a:xfrm>
          <a:prstGeom prst="rect">
            <a:avLst/>
          </a:prstGeom>
          <a:no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50" name="TextBox 49"/>
          <p:cNvSpPr txBox="1"/>
          <p:nvPr/>
        </p:nvSpPr>
        <p:spPr bwMode="gray">
          <a:xfrm>
            <a:off x="5486400" y="5088696"/>
            <a:ext cx="1782763" cy="138499"/>
          </a:xfrm>
          <a:prstGeom prst="rect">
            <a:avLst/>
          </a:prstGeom>
          <a:noFill/>
        </p:spPr>
        <p:txBody>
          <a:bodyPr wrap="square" lIns="0" tIns="0" rIns="0" bIns="0" rtlCol="0">
            <a:spAutoFit/>
          </a:bodyPr>
          <a:lstStyle/>
          <a:p>
            <a:pPr>
              <a:spcBef>
                <a:spcPts val="500"/>
              </a:spcBef>
            </a:pPr>
            <a:r>
              <a:rPr lang="en-US" sz="900" b="1" dirty="0" smtClean="0"/>
              <a:t>Contacts</a:t>
            </a:r>
          </a:p>
        </p:txBody>
      </p:sp>
      <p:sp>
        <p:nvSpPr>
          <p:cNvPr id="52" name="Rectangle 51"/>
          <p:cNvSpPr/>
          <p:nvPr/>
        </p:nvSpPr>
        <p:spPr bwMode="gray">
          <a:xfrm>
            <a:off x="5380074" y="4965393"/>
            <a:ext cx="1889089" cy="1307816"/>
          </a:xfrm>
          <a:prstGeom prst="rect">
            <a:avLst/>
          </a:prstGeom>
          <a:no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59" name="TextBox 58"/>
          <p:cNvSpPr txBox="1"/>
          <p:nvPr/>
        </p:nvSpPr>
        <p:spPr bwMode="gray">
          <a:xfrm>
            <a:off x="5486400" y="6942174"/>
            <a:ext cx="1782763" cy="138499"/>
          </a:xfrm>
          <a:prstGeom prst="rect">
            <a:avLst/>
          </a:prstGeom>
          <a:noFill/>
        </p:spPr>
        <p:txBody>
          <a:bodyPr wrap="square" lIns="0" tIns="0" rIns="0" bIns="0" rtlCol="0">
            <a:spAutoFit/>
          </a:bodyPr>
          <a:lstStyle/>
          <a:p>
            <a:pPr>
              <a:spcBef>
                <a:spcPts val="500"/>
              </a:spcBef>
            </a:pPr>
            <a:r>
              <a:rPr lang="en-US" sz="900" b="1" dirty="0" smtClean="0"/>
              <a:t>Contacts</a:t>
            </a:r>
          </a:p>
        </p:txBody>
      </p:sp>
      <p:sp>
        <p:nvSpPr>
          <p:cNvPr id="64" name="TextBox 63"/>
          <p:cNvSpPr txBox="1"/>
          <p:nvPr/>
        </p:nvSpPr>
        <p:spPr bwMode="gray">
          <a:xfrm>
            <a:off x="5486400" y="7158870"/>
            <a:ext cx="1782763" cy="276999"/>
          </a:xfrm>
          <a:prstGeom prst="rect">
            <a:avLst/>
          </a:prstGeom>
          <a:noFill/>
        </p:spPr>
        <p:txBody>
          <a:bodyPr wrap="square" lIns="0" tIns="0" rIns="0" bIns="0" rtlCol="0">
            <a:spAutoFit/>
          </a:bodyPr>
          <a:lstStyle/>
          <a:p>
            <a:pPr marL="171450" indent="-171450">
              <a:spcBef>
                <a:spcPts val="500"/>
              </a:spcBef>
              <a:buFont typeface="Arial" panose="020B0604020202020204" pitchFamily="34" charset="0"/>
              <a:buChar char="•"/>
            </a:pPr>
            <a:r>
              <a:rPr lang="en-US" sz="900" dirty="0" smtClean="0"/>
              <a:t>Anna Fuselier</a:t>
            </a:r>
            <a:br>
              <a:rPr lang="en-US" sz="900" dirty="0" smtClean="0"/>
            </a:br>
            <a:r>
              <a:rPr lang="en-US" sz="900" dirty="0" smtClean="0"/>
              <a:t>afuselier@eab.com</a:t>
            </a:r>
          </a:p>
        </p:txBody>
      </p:sp>
      <p:sp>
        <p:nvSpPr>
          <p:cNvPr id="65" name="Rectangle 64"/>
          <p:cNvSpPr/>
          <p:nvPr/>
        </p:nvSpPr>
        <p:spPr bwMode="gray">
          <a:xfrm>
            <a:off x="5380074" y="6835844"/>
            <a:ext cx="1889089" cy="1188720"/>
          </a:xfrm>
          <a:prstGeom prst="rect">
            <a:avLst/>
          </a:prstGeom>
          <a:no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smtClean="0">
              <a:solidFill>
                <a:schemeClr val="bg1"/>
              </a:solidFill>
            </a:endParaRPr>
          </a:p>
        </p:txBody>
      </p:sp>
      <p:sp>
        <p:nvSpPr>
          <p:cNvPr id="45" name="TextBox 44"/>
          <p:cNvSpPr txBox="1"/>
          <p:nvPr/>
        </p:nvSpPr>
        <p:spPr bwMode="gray">
          <a:xfrm>
            <a:off x="5493234" y="5350498"/>
            <a:ext cx="1782763" cy="276999"/>
          </a:xfrm>
          <a:prstGeom prst="rect">
            <a:avLst/>
          </a:prstGeom>
          <a:noFill/>
        </p:spPr>
        <p:txBody>
          <a:bodyPr wrap="square" lIns="0" tIns="0" rIns="0" bIns="0" rtlCol="0">
            <a:spAutoFit/>
          </a:bodyPr>
          <a:lstStyle/>
          <a:p>
            <a:pPr marL="171450" indent="-171450">
              <a:spcBef>
                <a:spcPts val="500"/>
              </a:spcBef>
              <a:buFont typeface="Arial" panose="020B0604020202020204" pitchFamily="34" charset="0"/>
              <a:buChar char="•"/>
            </a:pPr>
            <a:r>
              <a:rPr lang="en-US" sz="900" dirty="0" smtClean="0"/>
              <a:t>EABhelp@vt.edu</a:t>
            </a:r>
            <a:r>
              <a:rPr lang="en-US" sz="900" dirty="0" smtClean="0"/>
              <a:t/>
            </a:r>
            <a:br>
              <a:rPr lang="en-US" sz="900" dirty="0" smtClean="0"/>
            </a:br>
            <a:endParaRPr lang="en-US" sz="900" dirty="0" smtClean="0"/>
          </a:p>
        </p:txBody>
      </p:sp>
      <p:sp>
        <p:nvSpPr>
          <p:cNvPr id="46" name="TextBox 45"/>
          <p:cNvSpPr txBox="1"/>
          <p:nvPr/>
        </p:nvSpPr>
        <p:spPr bwMode="gray">
          <a:xfrm>
            <a:off x="5505920" y="4038276"/>
            <a:ext cx="1782763" cy="276999"/>
          </a:xfrm>
          <a:prstGeom prst="rect">
            <a:avLst/>
          </a:prstGeom>
          <a:noFill/>
        </p:spPr>
        <p:txBody>
          <a:bodyPr wrap="square" lIns="0" tIns="0" rIns="0" bIns="0" rtlCol="0">
            <a:spAutoFit/>
          </a:bodyPr>
          <a:lstStyle/>
          <a:p>
            <a:pPr marL="171450" indent="-171450">
              <a:spcBef>
                <a:spcPts val="500"/>
              </a:spcBef>
              <a:buFont typeface="Arial" panose="020B0604020202020204" pitchFamily="34" charset="0"/>
              <a:buChar char="•"/>
            </a:pPr>
            <a:r>
              <a:rPr lang="en-US" sz="900" dirty="0" smtClean="0"/>
              <a:t>EABhelp@vt.edu</a:t>
            </a:r>
            <a:r>
              <a:rPr lang="en-US" sz="900" dirty="0" smtClean="0"/>
              <a:t/>
            </a:r>
            <a:br>
              <a:rPr lang="en-US" sz="900" dirty="0" smtClean="0"/>
            </a:br>
            <a:endParaRPr lang="en-US" sz="900" dirty="0" smtClean="0"/>
          </a:p>
        </p:txBody>
      </p:sp>
      <p:sp>
        <p:nvSpPr>
          <p:cNvPr id="48" name="TextBox 47"/>
          <p:cNvSpPr txBox="1"/>
          <p:nvPr/>
        </p:nvSpPr>
        <p:spPr bwMode="gray">
          <a:xfrm>
            <a:off x="5493233" y="2605261"/>
            <a:ext cx="1782763" cy="276999"/>
          </a:xfrm>
          <a:prstGeom prst="rect">
            <a:avLst/>
          </a:prstGeom>
          <a:noFill/>
        </p:spPr>
        <p:txBody>
          <a:bodyPr wrap="square" lIns="0" tIns="0" rIns="0" bIns="0" rtlCol="0">
            <a:spAutoFit/>
          </a:bodyPr>
          <a:lstStyle/>
          <a:p>
            <a:pPr marL="171450" indent="-171450">
              <a:spcBef>
                <a:spcPts val="500"/>
              </a:spcBef>
              <a:buFont typeface="Arial" panose="020B0604020202020204" pitchFamily="34" charset="0"/>
              <a:buChar char="•"/>
            </a:pPr>
            <a:r>
              <a:rPr lang="en-US" sz="900" dirty="0" smtClean="0"/>
              <a:t>EABhelp@vt.edu</a:t>
            </a:r>
            <a:r>
              <a:rPr lang="en-US" sz="900" dirty="0" smtClean="0"/>
              <a:t/>
            </a:r>
            <a:br>
              <a:rPr lang="en-US" sz="900" dirty="0" smtClean="0"/>
            </a:br>
            <a:endParaRPr lang="en-US" sz="900" dirty="0" smtClean="0"/>
          </a:p>
        </p:txBody>
      </p:sp>
    </p:spTree>
    <p:extLst>
      <p:ext uri="{BB962C8B-B14F-4D97-AF65-F5344CB8AC3E}">
        <p14:creationId xmlns:p14="http://schemas.microsoft.com/office/powerpoint/2010/main" val="2201362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EAB3_Portrait_Branded_021815">
  <a:themeElements>
    <a:clrScheme name="2015 EAB Color Palette">
      <a:dk1>
        <a:srgbClr val="4F5861"/>
      </a:dk1>
      <a:lt1>
        <a:srgbClr val="FFFFFF"/>
      </a:lt1>
      <a:dk2>
        <a:srgbClr val="F28B00"/>
      </a:dk2>
      <a:lt2>
        <a:srgbClr val="DEE0E0"/>
      </a:lt2>
      <a:accent1>
        <a:srgbClr val="C8CACC"/>
      </a:accent1>
      <a:accent2>
        <a:srgbClr val="A0A4A9"/>
      </a:accent2>
      <a:accent3>
        <a:srgbClr val="797F86"/>
      </a:accent3>
      <a:accent4>
        <a:srgbClr val="4F5861"/>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theme>
</file>

<file path=ppt/theme/theme2.xml><?xml version="1.0" encoding="utf-8"?>
<a:theme xmlns:a="http://schemas.openxmlformats.org/drawingml/2006/main" name="Footer with Logo">
  <a:themeElements>
    <a:clrScheme name="2015 EAB Color Palette">
      <a:dk1>
        <a:srgbClr val="4F5861"/>
      </a:dk1>
      <a:lt1>
        <a:srgbClr val="FFFFFF"/>
      </a:lt1>
      <a:dk2>
        <a:srgbClr val="F28B00"/>
      </a:dk2>
      <a:lt2>
        <a:srgbClr val="DEE0E0"/>
      </a:lt2>
      <a:accent1>
        <a:srgbClr val="C8CACC"/>
      </a:accent1>
      <a:accent2>
        <a:srgbClr val="A0A4A9"/>
      </a:accent2>
      <a:accent3>
        <a:srgbClr val="797F86"/>
      </a:accent3>
      <a:accent4>
        <a:srgbClr val="4F5861"/>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theme>
</file>

<file path=ppt/theme/theme3.xml><?xml version="1.0" encoding="utf-8"?>
<a:theme xmlns:a="http://schemas.openxmlformats.org/drawingml/2006/main" name="Footer with No Logo">
  <a:themeElements>
    <a:clrScheme name="2015 EAB Color Palette">
      <a:dk1>
        <a:srgbClr val="4F5861"/>
      </a:dk1>
      <a:lt1>
        <a:srgbClr val="FFFFFF"/>
      </a:lt1>
      <a:dk2>
        <a:srgbClr val="F28B00"/>
      </a:dk2>
      <a:lt2>
        <a:srgbClr val="DEE0E0"/>
      </a:lt2>
      <a:accent1>
        <a:srgbClr val="C8CACC"/>
      </a:accent1>
      <a:accent2>
        <a:srgbClr val="A0A4A9"/>
      </a:accent2>
      <a:accent3>
        <a:srgbClr val="797F86"/>
      </a:accent3>
      <a:accent4>
        <a:srgbClr val="4F5861"/>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theme>
</file>

<file path=ppt/theme/theme4.xml><?xml version="1.0" encoding="utf-8"?>
<a:theme xmlns:a="http://schemas.openxmlformats.org/drawingml/2006/main" name="Header with Logo">
  <a:themeElements>
    <a:clrScheme name="2015 EAB Color Palette">
      <a:dk1>
        <a:srgbClr val="4F5861"/>
      </a:dk1>
      <a:lt1>
        <a:srgbClr val="FFFFFF"/>
      </a:lt1>
      <a:dk2>
        <a:srgbClr val="F28B00"/>
      </a:dk2>
      <a:lt2>
        <a:srgbClr val="DEE0E0"/>
      </a:lt2>
      <a:accent1>
        <a:srgbClr val="C8CACC"/>
      </a:accent1>
      <a:accent2>
        <a:srgbClr val="A0A4A9"/>
      </a:accent2>
      <a:accent3>
        <a:srgbClr val="797F86"/>
      </a:accent3>
      <a:accent4>
        <a:srgbClr val="4F5861"/>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smtClean="0"/>
        </a:defPPr>
      </a:lstStyle>
    </a:txDef>
  </a:objectDefaults>
  <a:extraClrSchemeLst/>
</a:theme>
</file>

<file path=ppt/theme/theme5.xml><?xml version="1.0" encoding="utf-8"?>
<a:theme xmlns:a="http://schemas.openxmlformats.org/drawingml/2006/main" name="EAB_PPT_Portrait_Template_wMark_010714">
  <a:themeElements>
    <a:clrScheme name="EAB Pantone+ Color Palette">
      <a:dk1>
        <a:srgbClr val="525B63"/>
      </a:dk1>
      <a:lt1>
        <a:srgbClr val="FFFFFF"/>
      </a:lt1>
      <a:dk2>
        <a:srgbClr val="0071CE"/>
      </a:dk2>
      <a:lt2>
        <a:srgbClr val="FFFFFF"/>
      </a:lt2>
      <a:accent1>
        <a:srgbClr val="BEC9D0"/>
      </a:accent1>
      <a:accent2>
        <a:srgbClr val="9DABB5"/>
      </a:accent2>
      <a:accent3>
        <a:srgbClr val="6E8190"/>
      </a:accent3>
      <a:accent4>
        <a:srgbClr val="525B63"/>
      </a:accent4>
      <a:accent5>
        <a:srgbClr val="333E48"/>
      </a:accent5>
      <a:accent6>
        <a:srgbClr val="E28432"/>
      </a:accent6>
      <a:hlink>
        <a:srgbClr val="0071CE"/>
      </a:hlink>
      <a:folHlink>
        <a:srgbClr val="E2843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19050" cap="flat" cmpd="sng" algn="ctr">
          <a:solidFill>
            <a:schemeClr val="accent3"/>
          </a:solidFill>
          <a:prstDash val="solid"/>
          <a:miter lim="800000"/>
        </a:ln>
        <a:effectLst/>
      </a:spPr>
      <a:bodyPr rot="0" spcFirstLastPara="0" vert="horz" wrap="square" lIns="91440" tIns="45720" rIns="91440" bIns="45720" numCol="1" spcCol="0" rtlCol="0" fromWordArt="0" anchor="ctr" anchorCtr="0" forceAA="0" compatLnSpc="1">
        <a:prstTxWarp prst="textNoShape">
          <a:avLst/>
        </a:prstTxWarp>
        <a:noAutofit/>
      </a:bodyPr>
      <a:lstStyle>
        <a:defPPr>
          <a:defRPr/>
        </a:defPPr>
      </a:lstStyle>
    </a:spDef>
    <a:lnDef>
      <a:spPr>
        <a:noFill/>
        <a:ln w="12700" cap="flat" cmpd="sng" algn="ctr">
          <a:solidFill>
            <a:schemeClr val="accent3"/>
          </a:solidFill>
          <a:prstDash val="solid"/>
          <a:miter lim="800000"/>
        </a:ln>
        <a:effectLst/>
      </a:spPr>
      <a:bodyPr/>
      <a:lstStyle/>
    </a:lnDef>
    <a:txDef>
      <a:spPr bwMode="gray">
        <a:noFill/>
      </a:spPr>
      <a:bodyPr wrap="square" lIns="0" tIns="0" rIns="0" bIns="0" rtlCol="0">
        <a:spAutoFit/>
      </a:bodyPr>
      <a:lstStyle>
        <a:defPPr>
          <a:spcBef>
            <a:spcPts val="500"/>
          </a:spcBef>
          <a:defRPr sz="1000" dirty="0" smtClean="0"/>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EAB3_Portrait_Branded_021815</Template>
  <TotalTime>0</TotalTime>
  <Words>211</Words>
  <Application>Microsoft Office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vt:i4>
      </vt:variant>
    </vt:vector>
  </HeadingPairs>
  <TitlesOfParts>
    <vt:vector size="10" baseType="lpstr">
      <vt:lpstr>Arial</vt:lpstr>
      <vt:lpstr>Rockwell</vt:lpstr>
      <vt:lpstr>Verdana</vt:lpstr>
      <vt:lpstr>Wingdings</vt:lpstr>
      <vt:lpstr>EAB3_Portrait_Branded_021815</vt:lpstr>
      <vt:lpstr>Footer with Logo</vt:lpstr>
      <vt:lpstr>Footer with No Logo</vt:lpstr>
      <vt:lpstr>Header with Logo</vt:lpstr>
      <vt:lpstr>EAB_PPT_Portrait_Template_wMark_010714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2015-03-11T17:48:04Z</dcterms:created>
  <dcterms:modified xsi:type="dcterms:W3CDTF">2016-12-19T15:28:54Z</dcterms:modified>
</cp:coreProperties>
</file>